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8"/>
  </p:notesMasterIdLst>
  <p:sldIdLst>
    <p:sldId id="256" r:id="rId2"/>
    <p:sldId id="261" r:id="rId3"/>
    <p:sldId id="331" r:id="rId4"/>
    <p:sldId id="259" r:id="rId5"/>
    <p:sldId id="258" r:id="rId6"/>
    <p:sldId id="330" r:id="rId7"/>
    <p:sldId id="267" r:id="rId8"/>
    <p:sldId id="287" r:id="rId9"/>
    <p:sldId id="266" r:id="rId10"/>
    <p:sldId id="277" r:id="rId11"/>
    <p:sldId id="279" r:id="rId12"/>
    <p:sldId id="291" r:id="rId13"/>
    <p:sldId id="297" r:id="rId14"/>
    <p:sldId id="273" r:id="rId15"/>
    <p:sldId id="262" r:id="rId16"/>
    <p:sldId id="309" r:id="rId17"/>
  </p:sldIdLst>
  <p:sldSz cx="9144000" cy="5143500" type="screen16x9"/>
  <p:notesSz cx="6858000" cy="9144000"/>
  <p:embeddedFontLst>
    <p:embeddedFont>
      <p:font typeface="Overpass" pitchFamily="2" charset="77"/>
      <p:regular r:id="rId19"/>
      <p:bold r:id="rId20"/>
      <p:italic r:id="rId21"/>
      <p:boldItalic r:id="rId22"/>
    </p:embeddedFont>
    <p:embeddedFont>
      <p:font typeface="Oxanium" pitchFamily="2" charset="77"/>
      <p:regular r:id="rId23"/>
      <p:bold r:id="rId24"/>
    </p:embeddedFont>
    <p:embeddedFont>
      <p:font typeface="Oxanium Medium" pitchFamily="2" charset="77"/>
      <p:regular r:id="rId25"/>
      <p:bold r:id="rId26"/>
    </p:embeddedFont>
    <p:embeddedFont>
      <p:font typeface="Roboto Condensed" panose="020F0502020204030204" pitchFamily="34" charset="0"/>
      <p:regular r:id="rId27"/>
      <p:bold r:id="rId28"/>
      <p:italic r:id="rId29"/>
      <p:boldItalic r:id="rId30"/>
    </p:embeddedFont>
    <p:embeddedFont>
      <p:font typeface="Roboto Mono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AAF"/>
    <a:srgbClr val="884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F0DF3-AED0-456A-A7D2-D2F082269265}">
  <a:tblStyle styleId="{8E3F0DF3-AED0-456A-A7D2-D2F0822692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3832"/>
  </p:normalViewPr>
  <p:slideViewPr>
    <p:cSldViewPr snapToGrid="0">
      <p:cViewPr varScale="1">
        <p:scale>
          <a:sx n="130" d="100"/>
          <a:sy n="130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37dacfa85_1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237dacfa85_1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237dacfa85_1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237dacfa85_1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40254e7d4c_4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140254e7d4c_4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40254e57ee_1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40254e57ee_1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40254e57e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40254e57e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09512ea0c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09512ea0c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1237dacfa85_1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1237dacfa85_12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4D1CACD5-AFF3-30A5-6445-0338A7DA1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>
            <a:extLst>
              <a:ext uri="{FF2B5EF4-FFF2-40B4-BE49-F238E27FC236}">
                <a16:creationId xmlns:a16="http://schemas.microsoft.com/office/drawing/2014/main" id="{ABD874CC-8B6D-7B9D-E058-0EEDA5A3D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>
            <a:extLst>
              <a:ext uri="{FF2B5EF4-FFF2-40B4-BE49-F238E27FC236}">
                <a16:creationId xmlns:a16="http://schemas.microsoft.com/office/drawing/2014/main" id="{C9DC7F24-B74F-B854-B688-01340B607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282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40254e57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40254e57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09512ea0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09512ea0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>
          <a:extLst>
            <a:ext uri="{FF2B5EF4-FFF2-40B4-BE49-F238E27FC236}">
              <a16:creationId xmlns:a16="http://schemas.microsoft.com/office/drawing/2014/main" id="{F39E789D-11CD-1485-0A16-90E8D1FF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09512ea0c_1_320:notes">
            <a:extLst>
              <a:ext uri="{FF2B5EF4-FFF2-40B4-BE49-F238E27FC236}">
                <a16:creationId xmlns:a16="http://schemas.microsoft.com/office/drawing/2014/main" id="{C30745E7-F578-C12C-7678-58DDB34B5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09512ea0c_1_320:notes">
            <a:extLst>
              <a:ext uri="{FF2B5EF4-FFF2-40B4-BE49-F238E27FC236}">
                <a16:creationId xmlns:a16="http://schemas.microsoft.com/office/drawing/2014/main" id="{9AC9522F-6CDB-C8E3-B448-C5D0B4248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71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40254e7d4c_4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40254e7d4c_4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0254e57ee_1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0254e57ee_1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0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177" name="Google Shape;17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0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0"/>
          <p:cNvGrpSpPr/>
          <p:nvPr/>
        </p:nvGrpSpPr>
        <p:grpSpPr>
          <a:xfrm flipH="1">
            <a:off x="7392481" y="4608574"/>
            <a:ext cx="1038288" cy="281297"/>
            <a:chOff x="2443300" y="461900"/>
            <a:chExt cx="403250" cy="109250"/>
          </a:xfrm>
        </p:grpSpPr>
        <p:sp>
          <p:nvSpPr>
            <p:cNvPr id="181" name="Google Shape;181;p20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5400000" flipH="1">
            <a:off x="-1193649" y="4162276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720033" y="-1358687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1"/>
          <p:cNvGrpSpPr/>
          <p:nvPr/>
        </p:nvGrpSpPr>
        <p:grpSpPr>
          <a:xfrm flipH="1">
            <a:off x="7392481" y="4608574"/>
            <a:ext cx="1038288" cy="281297"/>
            <a:chOff x="2443300" y="461900"/>
            <a:chExt cx="403250" cy="109250"/>
          </a:xfrm>
        </p:grpSpPr>
        <p:sp>
          <p:nvSpPr>
            <p:cNvPr id="194" name="Google Shape;194;p2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21"/>
          <p:cNvGrpSpPr/>
          <p:nvPr/>
        </p:nvGrpSpPr>
        <p:grpSpPr>
          <a:xfrm rot="5400000">
            <a:off x="-2574140" y="3074329"/>
            <a:ext cx="3514194" cy="3677603"/>
            <a:chOff x="5864904" y="-3028300"/>
            <a:chExt cx="4914957" cy="5143501"/>
          </a:xfrm>
        </p:grpSpPr>
        <p:pic>
          <p:nvPicPr>
            <p:cNvPr id="202" name="Google Shape;20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7001204" y="-3273420"/>
            <a:ext cx="4292900" cy="472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565530" y="3773889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659315" y="-920562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6"/>
          <p:cNvGrpSpPr/>
          <p:nvPr/>
        </p:nvGrpSpPr>
        <p:grpSpPr>
          <a:xfrm>
            <a:off x="-1005220" y="4285432"/>
            <a:ext cx="2225001" cy="2328463"/>
            <a:chOff x="-2482653" y="-2238475"/>
            <a:chExt cx="4914957" cy="5143501"/>
          </a:xfrm>
        </p:grpSpPr>
        <p:pic>
          <p:nvPicPr>
            <p:cNvPr id="239" name="Google Shape;23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26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2_1_2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>
            <a:spLocks noGrp="1"/>
          </p:cNvSpPr>
          <p:nvPr>
            <p:ph type="subTitle" idx="1"/>
          </p:nvPr>
        </p:nvSpPr>
        <p:spPr>
          <a:xfrm>
            <a:off x="1337700" y="4182550"/>
            <a:ext cx="64686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1337775" y="3023413"/>
            <a:ext cx="64686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>
            <a:spLocks noGrp="1"/>
          </p:cNvSpPr>
          <p:nvPr>
            <p:ph type="body" idx="1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2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3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4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5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6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5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304" name="Google Shape;30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5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5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308" name="Google Shape;30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5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35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1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420" name="Google Shape;420;p41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1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1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423" name="Google Shape;42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2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428" name="Google Shape;42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2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3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434" name="Google Shape;43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6" name="Google Shape;436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3"/>
          <p:cNvGrpSpPr/>
          <p:nvPr/>
        </p:nvGrpSpPr>
        <p:grpSpPr>
          <a:xfrm flipH="1">
            <a:off x="7599194" y="3090797"/>
            <a:ext cx="2543490" cy="2661762"/>
            <a:chOff x="-2482653" y="-2238475"/>
            <a:chExt cx="4914957" cy="5143501"/>
          </a:xfrm>
        </p:grpSpPr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035622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44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445" name="Google Shape;44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7" name="Google Shape;447;p4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743200" y="2394474"/>
            <a:ext cx="412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43200" y="3236275"/>
            <a:ext cx="4121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006425" y="1294500"/>
            <a:ext cx="5131200" cy="2554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>
            <a:off x="-3359450" y="209550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-2482653" y="-2238475"/>
            <a:ext cx="4914957" cy="5143501"/>
            <a:chOff x="-2482653" y="-2238475"/>
            <a:chExt cx="4914957" cy="5143501"/>
          </a:xfrm>
        </p:grpSpPr>
        <p:pic>
          <p:nvPicPr>
            <p:cNvPr id="62" name="Google Shape;6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430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9"/>
          <p:cNvGrpSpPr/>
          <p:nvPr/>
        </p:nvGrpSpPr>
        <p:grpSpPr>
          <a:xfrm>
            <a:off x="1812256" y="4608574"/>
            <a:ext cx="1038288" cy="281297"/>
            <a:chOff x="2443300" y="461900"/>
            <a:chExt cx="403250" cy="109250"/>
          </a:xfrm>
        </p:grpSpPr>
        <p:sp>
          <p:nvSpPr>
            <p:cNvPr id="67" name="Google Shape;67;p9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2287351" y="-388474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1492" y="342888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7385550" y="77245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8">
            <a:alphaModFix/>
          </a:blip>
          <a:srcRect l="17360" t="15311" r="23370"/>
          <a:stretch/>
        </p:blipFill>
        <p:spPr>
          <a:xfrm rot="-54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 hasCustomPrompt="1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 hasCustomPrompt="1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3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112" name="Google Shape;112;p1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" name="Google Shape;119;p13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>
            <a:hlinkClick r:id="rId3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91295" y="2029588"/>
            <a:ext cx="800100" cy="756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2115000" y="237262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889850" y="2029545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3"/>
          </p:nvPr>
        </p:nvSpPr>
        <p:spPr>
          <a:xfrm>
            <a:off x="5837400" y="237262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4" hasCustomPrompt="1"/>
          </p:nvPr>
        </p:nvSpPr>
        <p:spPr>
          <a:xfrm>
            <a:off x="1091250" y="3403370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5"/>
          </p:nvPr>
        </p:nvSpPr>
        <p:spPr>
          <a:xfrm>
            <a:off x="2115000" y="374277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 idx="6" hasCustomPrompt="1"/>
          </p:nvPr>
        </p:nvSpPr>
        <p:spPr>
          <a:xfrm>
            <a:off x="4889850" y="3403370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7"/>
          </p:nvPr>
        </p:nvSpPr>
        <p:spPr>
          <a:xfrm>
            <a:off x="5837400" y="374277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8"/>
          </p:nvPr>
        </p:nvSpPr>
        <p:spPr>
          <a:xfrm>
            <a:off x="2115000" y="1962150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9"/>
          </p:nvPr>
        </p:nvSpPr>
        <p:spPr>
          <a:xfrm>
            <a:off x="5837400" y="1962150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3"/>
          </p:nvPr>
        </p:nvSpPr>
        <p:spPr>
          <a:xfrm>
            <a:off x="2115000" y="3338151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4"/>
          </p:nvPr>
        </p:nvSpPr>
        <p:spPr>
          <a:xfrm>
            <a:off x="5837400" y="3338151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7392431" y="258204"/>
            <a:ext cx="1038288" cy="281297"/>
            <a:chOff x="2443300" y="461900"/>
            <a:chExt cx="403250" cy="109250"/>
          </a:xfrm>
        </p:grpSpPr>
        <p:sp>
          <p:nvSpPr>
            <p:cNvPr id="136" name="Google Shape;136;p14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812865" y="-1500562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>
            <a:off x="-2133498" y="-2561738"/>
            <a:ext cx="4565427" cy="486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 rot="-5400000">
            <a:off x="7645737" y="3556572"/>
            <a:ext cx="3058577" cy="3200801"/>
            <a:chOff x="-2886520" y="-3028300"/>
            <a:chExt cx="4914957" cy="5143501"/>
          </a:xfrm>
        </p:grpSpPr>
        <p:pic>
          <p:nvPicPr>
            <p:cNvPr id="146" name="Google Shape;146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886520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358147" y="2040450"/>
            <a:ext cx="44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>
            <a:off x="6040200" y="2176950"/>
            <a:ext cx="1391700" cy="9420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358147" y="2882250"/>
            <a:ext cx="44805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2960700" y="1276650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2960700" y="2118450"/>
            <a:ext cx="44418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6" r:id="rId10"/>
    <p:sldLayoutId id="2147483667" r:id="rId11"/>
    <p:sldLayoutId id="2147483669" r:id="rId12"/>
    <p:sldLayoutId id="2147483672" r:id="rId13"/>
    <p:sldLayoutId id="2147483678" r:id="rId14"/>
    <p:sldLayoutId id="2147483681" r:id="rId15"/>
    <p:sldLayoutId id="2147483687" r:id="rId16"/>
    <p:sldLayoutId id="2147483688" r:id="rId17"/>
    <p:sldLayoutId id="2147483689" r:id="rId18"/>
    <p:sldLayoutId id="2147483690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PoliPicker.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slide" Target="slide10.xml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8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0"/>
          <p:cNvGrpSpPr/>
          <p:nvPr/>
        </p:nvGrpSpPr>
        <p:grpSpPr>
          <a:xfrm>
            <a:off x="-435532" y="2814225"/>
            <a:ext cx="10119944" cy="5521386"/>
            <a:chOff x="-435532" y="2814225"/>
            <a:chExt cx="10119944" cy="5521386"/>
          </a:xfrm>
        </p:grpSpPr>
        <p:pic>
          <p:nvPicPr>
            <p:cNvPr id="463" name="Google Shape;46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35532" y="3192113"/>
              <a:ext cx="6994611" cy="51434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4" name="Google Shape;464;p50"/>
            <p:cNvGrpSpPr/>
            <p:nvPr/>
          </p:nvGrpSpPr>
          <p:grpSpPr>
            <a:xfrm>
              <a:off x="1624081" y="4615987"/>
              <a:ext cx="1038288" cy="281297"/>
              <a:chOff x="2443300" y="461900"/>
              <a:chExt cx="403250" cy="109250"/>
            </a:xfrm>
          </p:grpSpPr>
          <p:sp>
            <p:nvSpPr>
              <p:cNvPr id="465" name="Google Shape;465;p50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0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0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50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0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0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0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2" name="Google Shape;472;p50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10800000">
              <a:off x="511898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50"/>
          <p:cNvGrpSpPr/>
          <p:nvPr/>
        </p:nvGrpSpPr>
        <p:grpSpPr>
          <a:xfrm>
            <a:off x="-4095455" y="-1959695"/>
            <a:ext cx="6074226" cy="8077999"/>
            <a:chOff x="-4087047" y="-3028300"/>
            <a:chExt cx="6074226" cy="8077999"/>
          </a:xfrm>
        </p:grpSpPr>
        <p:pic>
          <p:nvPicPr>
            <p:cNvPr id="474" name="Google Shape;47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50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50"/>
          <p:cNvSpPr txBox="1">
            <a:spLocks noGrp="1"/>
          </p:cNvSpPr>
          <p:nvPr>
            <p:ph type="ctrTitle"/>
          </p:nvPr>
        </p:nvSpPr>
        <p:spPr>
          <a:xfrm>
            <a:off x="1193890" y="180678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 err="1"/>
              <a:t>PoliPicker</a:t>
            </a:r>
            <a:endParaRPr dirty="0"/>
          </a:p>
        </p:txBody>
      </p:sp>
      <p:sp>
        <p:nvSpPr>
          <p:cNvPr id="478" name="Google Shape;478;p50"/>
          <p:cNvSpPr txBox="1">
            <a:spLocks noGrp="1"/>
          </p:cNvSpPr>
          <p:nvPr>
            <p:ph type="subTitle" idx="1"/>
          </p:nvPr>
        </p:nvSpPr>
        <p:spPr>
          <a:xfrm>
            <a:off x="1161978" y="2830152"/>
            <a:ext cx="684285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Ava Luu, Kai </a:t>
            </a:r>
            <a:r>
              <a:rPr lang="en" dirty="0" err="1"/>
              <a:t>Haavik</a:t>
            </a:r>
            <a:r>
              <a:rPr lang="en" dirty="0"/>
              <a:t>, </a:t>
            </a:r>
            <a:r>
              <a:rPr lang="en-US" dirty="0" err="1"/>
              <a:t>Chukwudalu</a:t>
            </a:r>
            <a:r>
              <a:rPr lang="en-US" dirty="0"/>
              <a:t> </a:t>
            </a:r>
            <a:r>
              <a:rPr lang="en-US" dirty="0" err="1"/>
              <a:t>Dumebi-Kachikwu</a:t>
            </a:r>
            <a:r>
              <a:rPr lang="en-US" dirty="0"/>
              <a:t>, Aidan Robin</a:t>
            </a:r>
            <a:endParaRPr dirty="0"/>
          </a:p>
        </p:txBody>
      </p:sp>
      <p:sp>
        <p:nvSpPr>
          <p:cNvPr id="480" name="Google Shape;480;p50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50"/>
          <p:cNvGrpSpPr/>
          <p:nvPr/>
        </p:nvGrpSpPr>
        <p:grpSpPr>
          <a:xfrm>
            <a:off x="6616252" y="162026"/>
            <a:ext cx="6005574" cy="5530601"/>
            <a:chOff x="5873279" y="152400"/>
            <a:chExt cx="6005574" cy="5530601"/>
          </a:xfrm>
        </p:grpSpPr>
        <p:grpSp>
          <p:nvGrpSpPr>
            <p:cNvPr id="482" name="Google Shape;482;p50"/>
            <p:cNvGrpSpPr/>
            <p:nvPr/>
          </p:nvGrpSpPr>
          <p:grpSpPr>
            <a:xfrm>
              <a:off x="5873279" y="152400"/>
              <a:ext cx="6005574" cy="5530601"/>
              <a:chOff x="5873279" y="152400"/>
              <a:chExt cx="6005574" cy="5530601"/>
            </a:xfrm>
          </p:grpSpPr>
          <p:grpSp>
            <p:nvGrpSpPr>
              <p:cNvPr id="483" name="Google Shape;483;p50"/>
              <p:cNvGrpSpPr/>
              <p:nvPr/>
            </p:nvGrpSpPr>
            <p:grpSpPr>
              <a:xfrm rot="10800000">
                <a:off x="6963897" y="539500"/>
                <a:ext cx="4914957" cy="5143501"/>
                <a:chOff x="-2927778" y="-3028300"/>
                <a:chExt cx="4914957" cy="5143501"/>
              </a:xfrm>
            </p:grpSpPr>
            <p:pic>
              <p:nvPicPr>
                <p:cNvPr id="484" name="Google Shape;484;p5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927778" y="-3028300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5" name="Google Shape;485;p50"/>
                <p:cNvSpPr/>
                <p:nvPr/>
              </p:nvSpPr>
              <p:spPr>
                <a:xfrm>
                  <a:off x="-2504200" y="-2804175"/>
                  <a:ext cx="4066911" cy="465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86" name="Google Shape;486;p5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873279" y="152400"/>
                <a:ext cx="2432520" cy="2661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" name="Google Shape;487;p50"/>
            <p:cNvSpPr/>
            <p:nvPr/>
          </p:nvSpPr>
          <p:spPr>
            <a:xfrm>
              <a:off x="6552100" y="583400"/>
              <a:ext cx="1575102" cy="180272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D1FF2EB-9112-F59F-0CD8-86193AEE2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644" y="418473"/>
            <a:ext cx="2334054" cy="2334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a search engine&#10;&#10;Description automatically generated">
            <a:extLst>
              <a:ext uri="{FF2B5EF4-FFF2-40B4-BE49-F238E27FC236}">
                <a16:creationId xmlns:a16="http://schemas.microsoft.com/office/drawing/2014/main" id="{474F53B3-3FE6-BDFE-2B70-3D5C12B67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6858000" cy="5143500"/>
          </a:xfrm>
          <a:prstGeom prst="rect">
            <a:avLst/>
          </a:prstGeom>
        </p:spPr>
      </p:pic>
      <p:pic>
        <p:nvPicPr>
          <p:cNvPr id="4" name="IMG_1847_AFEA0813-EF99-4F5C-B9F2-997751D0E946.mp4">
            <a:hlinkClick r:id="" action="ppaction://media"/>
            <a:extLst>
              <a:ext uri="{FF2B5EF4-FFF2-40B4-BE49-F238E27FC236}">
                <a16:creationId xmlns:a16="http://schemas.microsoft.com/office/drawing/2014/main" id="{89CD0F07-2A1C-C7EC-792B-21B5F4B749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1.835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6511"/>
            <a:ext cx="9155575" cy="5150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6617D-0F0B-CAD1-3FBB-14D935951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 2</a:t>
            </a:r>
            <a:endParaRPr/>
          </a:p>
        </p:txBody>
      </p:sp>
      <p:sp>
        <p:nvSpPr>
          <p:cNvPr id="1220" name="Google Shape;1220;p73"/>
          <p:cNvSpPr txBox="1"/>
          <p:nvPr/>
        </p:nvSpPr>
        <p:spPr>
          <a:xfrm>
            <a:off x="1470400" y="2567653"/>
            <a:ext cx="45648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Neptune is the fourth-largest object by diameter in the Solar System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1" name="Google Shape;1221;p73"/>
          <p:cNvSpPr txBox="1"/>
          <p:nvPr/>
        </p:nvSpPr>
        <p:spPr>
          <a:xfrm>
            <a:off x="1470400" y="2164894"/>
            <a:ext cx="456480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JOB OBJECTIVES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1222" name="Google Shape;1222;p73"/>
          <p:cNvSpPr txBox="1"/>
          <p:nvPr/>
        </p:nvSpPr>
        <p:spPr>
          <a:xfrm>
            <a:off x="1470400" y="3718500"/>
            <a:ext cx="4564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Describe the responsibilities for this job position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Describe the responsibilities for this job position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Describe the responsibilities for this job position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3" name="Google Shape;1223;p73"/>
          <p:cNvSpPr txBox="1"/>
          <p:nvPr/>
        </p:nvSpPr>
        <p:spPr>
          <a:xfrm>
            <a:off x="1470400" y="3315725"/>
            <a:ext cx="456480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RESPONSIBILITIES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1224" name="Google Shape;1224;p73"/>
          <p:cNvSpPr txBox="1"/>
          <p:nvPr/>
        </p:nvSpPr>
        <p:spPr>
          <a:xfrm>
            <a:off x="1470400" y="1607500"/>
            <a:ext cx="45648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Despite being red, Mars is a cold place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5" name="Google Shape;1225;p73"/>
          <p:cNvSpPr txBox="1"/>
          <p:nvPr/>
        </p:nvSpPr>
        <p:spPr>
          <a:xfrm>
            <a:off x="1470400" y="1204725"/>
            <a:ext cx="456480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ABOUT THE COMPANY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pic>
        <p:nvPicPr>
          <p:cNvPr id="1226" name="Google Shape;1226;p73"/>
          <p:cNvPicPr preferRelativeResize="0"/>
          <p:nvPr/>
        </p:nvPicPr>
        <p:blipFill rotWithShape="1">
          <a:blip r:embed="rId3">
            <a:alphaModFix/>
          </a:blip>
          <a:srcRect l="42515" r="11341"/>
          <a:stretch/>
        </p:blipFill>
        <p:spPr>
          <a:xfrm>
            <a:off x="6204724" y="1204726"/>
            <a:ext cx="2122225" cy="25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73"/>
          <p:cNvSpPr/>
          <p:nvPr/>
        </p:nvSpPr>
        <p:spPr>
          <a:xfrm>
            <a:off x="6604785" y="3463463"/>
            <a:ext cx="1322100" cy="11451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LOGO COMPANY</a:t>
            </a:r>
            <a:endParaRPr sz="1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grpSp>
        <p:nvGrpSpPr>
          <p:cNvPr id="1228" name="Google Shape;1228;p73"/>
          <p:cNvGrpSpPr/>
          <p:nvPr/>
        </p:nvGrpSpPr>
        <p:grpSpPr>
          <a:xfrm>
            <a:off x="819581" y="1228366"/>
            <a:ext cx="515334" cy="346273"/>
            <a:chOff x="5859669" y="1995205"/>
            <a:chExt cx="366629" cy="246370"/>
          </a:xfrm>
        </p:grpSpPr>
        <p:sp>
          <p:nvSpPr>
            <p:cNvPr id="1229" name="Google Shape;1229;p73"/>
            <p:cNvSpPr/>
            <p:nvPr/>
          </p:nvSpPr>
          <p:spPr>
            <a:xfrm>
              <a:off x="5859669" y="1995205"/>
              <a:ext cx="366629" cy="246370"/>
            </a:xfrm>
            <a:custGeom>
              <a:avLst/>
              <a:gdLst/>
              <a:ahLst/>
              <a:cxnLst/>
              <a:rect l="l" t="t" r="r" b="b"/>
              <a:pathLst>
                <a:path w="10527" h="7074" extrusionOk="0">
                  <a:moveTo>
                    <a:pt x="9526" y="311"/>
                  </a:moveTo>
                  <a:cubicBezTo>
                    <a:pt x="9598" y="311"/>
                    <a:pt x="9693" y="406"/>
                    <a:pt x="9693" y="477"/>
                  </a:cubicBezTo>
                  <a:lnTo>
                    <a:pt x="9693" y="5931"/>
                  </a:lnTo>
                  <a:lnTo>
                    <a:pt x="1739" y="5931"/>
                  </a:lnTo>
                  <a:cubicBezTo>
                    <a:pt x="1668" y="5931"/>
                    <a:pt x="1596" y="6002"/>
                    <a:pt x="1596" y="6074"/>
                  </a:cubicBezTo>
                  <a:cubicBezTo>
                    <a:pt x="1596" y="6169"/>
                    <a:pt x="1668" y="6240"/>
                    <a:pt x="1739" y="6240"/>
                  </a:cubicBezTo>
                  <a:lnTo>
                    <a:pt x="4573" y="6240"/>
                  </a:lnTo>
                  <a:cubicBezTo>
                    <a:pt x="4573" y="6312"/>
                    <a:pt x="4644" y="6383"/>
                    <a:pt x="4716" y="6383"/>
                  </a:cubicBezTo>
                  <a:lnTo>
                    <a:pt x="5716" y="6383"/>
                  </a:lnTo>
                  <a:cubicBezTo>
                    <a:pt x="5787" y="6383"/>
                    <a:pt x="5859" y="6312"/>
                    <a:pt x="5859" y="6240"/>
                  </a:cubicBezTo>
                  <a:lnTo>
                    <a:pt x="10169" y="6240"/>
                  </a:lnTo>
                  <a:lnTo>
                    <a:pt x="10169" y="6550"/>
                  </a:lnTo>
                  <a:lnTo>
                    <a:pt x="10193" y="6550"/>
                  </a:lnTo>
                  <a:cubicBezTo>
                    <a:pt x="10193" y="6645"/>
                    <a:pt x="10122" y="6740"/>
                    <a:pt x="10026" y="6740"/>
                  </a:cubicBezTo>
                  <a:lnTo>
                    <a:pt x="429" y="6740"/>
                  </a:lnTo>
                  <a:cubicBezTo>
                    <a:pt x="358" y="6740"/>
                    <a:pt x="263" y="6645"/>
                    <a:pt x="263" y="6550"/>
                  </a:cubicBezTo>
                  <a:lnTo>
                    <a:pt x="263" y="6240"/>
                  </a:lnTo>
                  <a:lnTo>
                    <a:pt x="1096" y="6240"/>
                  </a:lnTo>
                  <a:cubicBezTo>
                    <a:pt x="1191" y="6240"/>
                    <a:pt x="1239" y="6169"/>
                    <a:pt x="1239" y="6074"/>
                  </a:cubicBezTo>
                  <a:cubicBezTo>
                    <a:pt x="1239" y="6002"/>
                    <a:pt x="1191" y="5931"/>
                    <a:pt x="1096" y="5931"/>
                  </a:cubicBezTo>
                  <a:lnTo>
                    <a:pt x="763" y="5931"/>
                  </a:lnTo>
                  <a:lnTo>
                    <a:pt x="763" y="477"/>
                  </a:lnTo>
                  <a:cubicBezTo>
                    <a:pt x="763" y="406"/>
                    <a:pt x="858" y="311"/>
                    <a:pt x="953" y="311"/>
                  </a:cubicBezTo>
                  <a:close/>
                  <a:moveTo>
                    <a:pt x="1001" y="1"/>
                  </a:moveTo>
                  <a:cubicBezTo>
                    <a:pt x="739" y="1"/>
                    <a:pt x="524" y="215"/>
                    <a:pt x="524" y="501"/>
                  </a:cubicBezTo>
                  <a:lnTo>
                    <a:pt x="524" y="5931"/>
                  </a:lnTo>
                  <a:lnTo>
                    <a:pt x="143" y="5931"/>
                  </a:lnTo>
                  <a:cubicBezTo>
                    <a:pt x="48" y="5931"/>
                    <a:pt x="1" y="6002"/>
                    <a:pt x="1" y="6097"/>
                  </a:cubicBezTo>
                  <a:lnTo>
                    <a:pt x="1" y="6598"/>
                  </a:lnTo>
                  <a:cubicBezTo>
                    <a:pt x="1" y="6859"/>
                    <a:pt x="215" y="7074"/>
                    <a:pt x="477" y="7074"/>
                  </a:cubicBezTo>
                  <a:lnTo>
                    <a:pt x="10050" y="7074"/>
                  </a:lnTo>
                  <a:cubicBezTo>
                    <a:pt x="10336" y="7074"/>
                    <a:pt x="10527" y="6859"/>
                    <a:pt x="10527" y="6598"/>
                  </a:cubicBezTo>
                  <a:lnTo>
                    <a:pt x="10527" y="6097"/>
                  </a:lnTo>
                  <a:cubicBezTo>
                    <a:pt x="10527" y="6002"/>
                    <a:pt x="10455" y="5931"/>
                    <a:pt x="10384" y="5931"/>
                  </a:cubicBezTo>
                  <a:lnTo>
                    <a:pt x="10050" y="5931"/>
                  </a:lnTo>
                  <a:lnTo>
                    <a:pt x="10050" y="501"/>
                  </a:lnTo>
                  <a:cubicBezTo>
                    <a:pt x="10050" y="215"/>
                    <a:pt x="9836" y="1"/>
                    <a:pt x="9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5897004" y="2017599"/>
              <a:ext cx="289486" cy="171734"/>
            </a:xfrm>
            <a:custGeom>
              <a:avLst/>
              <a:gdLst/>
              <a:ahLst/>
              <a:cxnLst/>
              <a:rect l="l" t="t" r="r" b="b"/>
              <a:pathLst>
                <a:path w="8312" h="4931" extrusionOk="0">
                  <a:moveTo>
                    <a:pt x="2691" y="954"/>
                  </a:moveTo>
                  <a:cubicBezTo>
                    <a:pt x="3072" y="954"/>
                    <a:pt x="3382" y="1239"/>
                    <a:pt x="3382" y="1644"/>
                  </a:cubicBezTo>
                  <a:lnTo>
                    <a:pt x="3382" y="1811"/>
                  </a:lnTo>
                  <a:cubicBezTo>
                    <a:pt x="2691" y="1787"/>
                    <a:pt x="2310" y="1525"/>
                    <a:pt x="2310" y="1525"/>
                  </a:cubicBezTo>
                  <a:cubicBezTo>
                    <a:pt x="2286" y="1477"/>
                    <a:pt x="2263" y="1477"/>
                    <a:pt x="2215" y="1477"/>
                  </a:cubicBezTo>
                  <a:cubicBezTo>
                    <a:pt x="2191" y="1477"/>
                    <a:pt x="2144" y="1525"/>
                    <a:pt x="2096" y="1549"/>
                  </a:cubicBezTo>
                  <a:cubicBezTo>
                    <a:pt x="2048" y="1597"/>
                    <a:pt x="2024" y="1644"/>
                    <a:pt x="1953" y="1668"/>
                  </a:cubicBezTo>
                  <a:cubicBezTo>
                    <a:pt x="1834" y="1716"/>
                    <a:pt x="1762" y="1739"/>
                    <a:pt x="1691" y="1787"/>
                  </a:cubicBezTo>
                  <a:lnTo>
                    <a:pt x="1691" y="1644"/>
                  </a:lnTo>
                  <a:cubicBezTo>
                    <a:pt x="1691" y="1287"/>
                    <a:pt x="1977" y="954"/>
                    <a:pt x="2382" y="954"/>
                  </a:cubicBezTo>
                  <a:close/>
                  <a:moveTo>
                    <a:pt x="2215" y="1811"/>
                  </a:moveTo>
                  <a:cubicBezTo>
                    <a:pt x="2382" y="1906"/>
                    <a:pt x="2739" y="2049"/>
                    <a:pt x="3215" y="2073"/>
                  </a:cubicBezTo>
                  <a:lnTo>
                    <a:pt x="3215" y="2263"/>
                  </a:lnTo>
                  <a:cubicBezTo>
                    <a:pt x="3215" y="2621"/>
                    <a:pt x="2906" y="2930"/>
                    <a:pt x="2525" y="2930"/>
                  </a:cubicBezTo>
                  <a:cubicBezTo>
                    <a:pt x="2144" y="2930"/>
                    <a:pt x="1882" y="2668"/>
                    <a:pt x="1882" y="2287"/>
                  </a:cubicBezTo>
                  <a:lnTo>
                    <a:pt x="1882" y="2049"/>
                  </a:lnTo>
                  <a:cubicBezTo>
                    <a:pt x="1953" y="2025"/>
                    <a:pt x="2048" y="1954"/>
                    <a:pt x="2144" y="1906"/>
                  </a:cubicBezTo>
                  <a:lnTo>
                    <a:pt x="2215" y="1811"/>
                  </a:lnTo>
                  <a:close/>
                  <a:moveTo>
                    <a:pt x="2858" y="3216"/>
                  </a:moveTo>
                  <a:lnTo>
                    <a:pt x="2858" y="3264"/>
                  </a:lnTo>
                  <a:cubicBezTo>
                    <a:pt x="2882" y="3454"/>
                    <a:pt x="2977" y="3597"/>
                    <a:pt x="3120" y="3692"/>
                  </a:cubicBezTo>
                  <a:cubicBezTo>
                    <a:pt x="3001" y="3859"/>
                    <a:pt x="2763" y="3954"/>
                    <a:pt x="2525" y="3954"/>
                  </a:cubicBezTo>
                  <a:cubicBezTo>
                    <a:pt x="2286" y="3954"/>
                    <a:pt x="2072" y="3859"/>
                    <a:pt x="1929" y="3692"/>
                  </a:cubicBezTo>
                  <a:lnTo>
                    <a:pt x="1953" y="3692"/>
                  </a:lnTo>
                  <a:cubicBezTo>
                    <a:pt x="2120" y="3597"/>
                    <a:pt x="2191" y="3454"/>
                    <a:pt x="2191" y="3264"/>
                  </a:cubicBezTo>
                  <a:lnTo>
                    <a:pt x="2191" y="3216"/>
                  </a:lnTo>
                  <a:cubicBezTo>
                    <a:pt x="2310" y="3240"/>
                    <a:pt x="2405" y="3264"/>
                    <a:pt x="2525" y="3264"/>
                  </a:cubicBezTo>
                  <a:cubicBezTo>
                    <a:pt x="2644" y="3264"/>
                    <a:pt x="2763" y="3240"/>
                    <a:pt x="2858" y="3216"/>
                  </a:cubicBezTo>
                  <a:close/>
                  <a:moveTo>
                    <a:pt x="3406" y="3859"/>
                  </a:moveTo>
                  <a:lnTo>
                    <a:pt x="3953" y="4168"/>
                  </a:lnTo>
                  <a:cubicBezTo>
                    <a:pt x="4001" y="4192"/>
                    <a:pt x="4049" y="4264"/>
                    <a:pt x="4049" y="4311"/>
                  </a:cubicBezTo>
                  <a:lnTo>
                    <a:pt x="4049" y="4621"/>
                  </a:lnTo>
                  <a:lnTo>
                    <a:pt x="1000" y="4621"/>
                  </a:lnTo>
                  <a:lnTo>
                    <a:pt x="1000" y="4311"/>
                  </a:lnTo>
                  <a:cubicBezTo>
                    <a:pt x="1000" y="4264"/>
                    <a:pt x="1048" y="4192"/>
                    <a:pt x="1096" y="4168"/>
                  </a:cubicBezTo>
                  <a:lnTo>
                    <a:pt x="1620" y="3859"/>
                  </a:lnTo>
                  <a:cubicBezTo>
                    <a:pt x="1834" y="4121"/>
                    <a:pt x="2167" y="4288"/>
                    <a:pt x="2525" y="4288"/>
                  </a:cubicBezTo>
                  <a:cubicBezTo>
                    <a:pt x="2858" y="4288"/>
                    <a:pt x="3168" y="4121"/>
                    <a:pt x="3406" y="3859"/>
                  </a:cubicBezTo>
                  <a:close/>
                  <a:moveTo>
                    <a:pt x="7645" y="1"/>
                  </a:moveTo>
                  <a:cubicBezTo>
                    <a:pt x="7549" y="1"/>
                    <a:pt x="7502" y="49"/>
                    <a:pt x="7502" y="144"/>
                  </a:cubicBezTo>
                  <a:cubicBezTo>
                    <a:pt x="7502" y="239"/>
                    <a:pt x="7549" y="287"/>
                    <a:pt x="7645" y="287"/>
                  </a:cubicBezTo>
                  <a:lnTo>
                    <a:pt x="7978" y="287"/>
                  </a:lnTo>
                  <a:lnTo>
                    <a:pt x="7978" y="4621"/>
                  </a:lnTo>
                  <a:lnTo>
                    <a:pt x="4311" y="4621"/>
                  </a:lnTo>
                  <a:lnTo>
                    <a:pt x="4311" y="4311"/>
                  </a:lnTo>
                  <a:cubicBezTo>
                    <a:pt x="4311" y="4121"/>
                    <a:pt x="4215" y="3978"/>
                    <a:pt x="4072" y="3906"/>
                  </a:cubicBezTo>
                  <a:lnTo>
                    <a:pt x="3239" y="3430"/>
                  </a:lnTo>
                  <a:cubicBezTo>
                    <a:pt x="3191" y="3383"/>
                    <a:pt x="3144" y="3335"/>
                    <a:pt x="3144" y="3264"/>
                  </a:cubicBezTo>
                  <a:lnTo>
                    <a:pt x="3144" y="3025"/>
                  </a:lnTo>
                  <a:cubicBezTo>
                    <a:pt x="3358" y="2859"/>
                    <a:pt x="3477" y="2597"/>
                    <a:pt x="3477" y="2287"/>
                  </a:cubicBezTo>
                  <a:lnTo>
                    <a:pt x="3477" y="2097"/>
                  </a:lnTo>
                  <a:cubicBezTo>
                    <a:pt x="3572" y="2097"/>
                    <a:pt x="3620" y="2049"/>
                    <a:pt x="3620" y="1954"/>
                  </a:cubicBezTo>
                  <a:lnTo>
                    <a:pt x="3620" y="1644"/>
                  </a:lnTo>
                  <a:cubicBezTo>
                    <a:pt x="3620" y="1096"/>
                    <a:pt x="3191" y="644"/>
                    <a:pt x="2644" y="644"/>
                  </a:cubicBezTo>
                  <a:lnTo>
                    <a:pt x="2310" y="644"/>
                  </a:lnTo>
                  <a:cubicBezTo>
                    <a:pt x="1786" y="644"/>
                    <a:pt x="1334" y="1096"/>
                    <a:pt x="1334" y="1644"/>
                  </a:cubicBezTo>
                  <a:lnTo>
                    <a:pt x="1334" y="1954"/>
                  </a:lnTo>
                  <a:cubicBezTo>
                    <a:pt x="1334" y="2049"/>
                    <a:pt x="1405" y="2120"/>
                    <a:pt x="1477" y="2120"/>
                  </a:cubicBezTo>
                  <a:lnTo>
                    <a:pt x="1477" y="2287"/>
                  </a:lnTo>
                  <a:cubicBezTo>
                    <a:pt x="1477" y="2597"/>
                    <a:pt x="1596" y="2859"/>
                    <a:pt x="1810" y="3025"/>
                  </a:cubicBezTo>
                  <a:lnTo>
                    <a:pt x="1810" y="3264"/>
                  </a:lnTo>
                  <a:cubicBezTo>
                    <a:pt x="1810" y="3335"/>
                    <a:pt x="1786" y="3383"/>
                    <a:pt x="1715" y="3430"/>
                  </a:cubicBezTo>
                  <a:lnTo>
                    <a:pt x="881" y="3906"/>
                  </a:lnTo>
                  <a:cubicBezTo>
                    <a:pt x="738" y="3978"/>
                    <a:pt x="643" y="4145"/>
                    <a:pt x="643" y="4311"/>
                  </a:cubicBezTo>
                  <a:lnTo>
                    <a:pt x="643" y="4645"/>
                  </a:lnTo>
                  <a:lnTo>
                    <a:pt x="286" y="4645"/>
                  </a:lnTo>
                  <a:lnTo>
                    <a:pt x="286" y="334"/>
                  </a:lnTo>
                  <a:lnTo>
                    <a:pt x="6906" y="334"/>
                  </a:lnTo>
                  <a:cubicBezTo>
                    <a:pt x="7002" y="334"/>
                    <a:pt x="7049" y="263"/>
                    <a:pt x="7049" y="168"/>
                  </a:cubicBezTo>
                  <a:cubicBezTo>
                    <a:pt x="7049" y="96"/>
                    <a:pt x="7002" y="25"/>
                    <a:pt x="6906" y="25"/>
                  </a:cubicBezTo>
                  <a:lnTo>
                    <a:pt x="143" y="25"/>
                  </a:lnTo>
                  <a:cubicBezTo>
                    <a:pt x="48" y="25"/>
                    <a:pt x="0" y="96"/>
                    <a:pt x="0" y="168"/>
                  </a:cubicBezTo>
                  <a:lnTo>
                    <a:pt x="0" y="4788"/>
                  </a:lnTo>
                  <a:cubicBezTo>
                    <a:pt x="0" y="4883"/>
                    <a:pt x="48" y="4931"/>
                    <a:pt x="143" y="4931"/>
                  </a:cubicBezTo>
                  <a:lnTo>
                    <a:pt x="8073" y="4931"/>
                  </a:lnTo>
                  <a:cubicBezTo>
                    <a:pt x="8145" y="4931"/>
                    <a:pt x="8216" y="4883"/>
                    <a:pt x="8216" y="4788"/>
                  </a:cubicBezTo>
                  <a:lnTo>
                    <a:pt x="8216" y="144"/>
                  </a:lnTo>
                  <a:cubicBezTo>
                    <a:pt x="8311" y="49"/>
                    <a:pt x="8240" y="1"/>
                    <a:pt x="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3"/>
            <p:cNvSpPr/>
            <p:nvPr/>
          </p:nvSpPr>
          <p:spPr>
            <a:xfrm>
              <a:off x="6049619" y="2039993"/>
              <a:ext cx="113642" cy="78849"/>
            </a:xfrm>
            <a:custGeom>
              <a:avLst/>
              <a:gdLst/>
              <a:ahLst/>
              <a:cxnLst/>
              <a:rect l="l" t="t" r="r" b="b"/>
              <a:pathLst>
                <a:path w="3263" h="2264" extrusionOk="0">
                  <a:moveTo>
                    <a:pt x="2763" y="334"/>
                  </a:moveTo>
                  <a:cubicBezTo>
                    <a:pt x="2858" y="334"/>
                    <a:pt x="2929" y="430"/>
                    <a:pt x="2929" y="525"/>
                  </a:cubicBezTo>
                  <a:lnTo>
                    <a:pt x="2929" y="1835"/>
                  </a:lnTo>
                  <a:cubicBezTo>
                    <a:pt x="2929" y="1906"/>
                    <a:pt x="2858" y="2001"/>
                    <a:pt x="2763" y="2001"/>
                  </a:cubicBezTo>
                  <a:lnTo>
                    <a:pt x="429" y="2001"/>
                  </a:lnTo>
                  <a:cubicBezTo>
                    <a:pt x="357" y="2001"/>
                    <a:pt x="262" y="1906"/>
                    <a:pt x="262" y="1835"/>
                  </a:cubicBezTo>
                  <a:lnTo>
                    <a:pt x="262" y="525"/>
                  </a:lnTo>
                  <a:cubicBezTo>
                    <a:pt x="262" y="430"/>
                    <a:pt x="357" y="334"/>
                    <a:pt x="429" y="334"/>
                  </a:cubicBezTo>
                  <a:close/>
                  <a:moveTo>
                    <a:pt x="476" y="1"/>
                  </a:moveTo>
                  <a:cubicBezTo>
                    <a:pt x="191" y="1"/>
                    <a:pt x="0" y="215"/>
                    <a:pt x="0" y="477"/>
                  </a:cubicBezTo>
                  <a:lnTo>
                    <a:pt x="0" y="1787"/>
                  </a:lnTo>
                  <a:cubicBezTo>
                    <a:pt x="0" y="2049"/>
                    <a:pt x="191" y="2263"/>
                    <a:pt x="476" y="2263"/>
                  </a:cubicBezTo>
                  <a:lnTo>
                    <a:pt x="2786" y="2263"/>
                  </a:lnTo>
                  <a:cubicBezTo>
                    <a:pt x="3048" y="2263"/>
                    <a:pt x="3263" y="2073"/>
                    <a:pt x="3263" y="1787"/>
                  </a:cubicBezTo>
                  <a:lnTo>
                    <a:pt x="3263" y="477"/>
                  </a:lnTo>
                  <a:cubicBezTo>
                    <a:pt x="3263" y="239"/>
                    <a:pt x="3025" y="1"/>
                    <a:pt x="2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3"/>
            <p:cNvSpPr/>
            <p:nvPr/>
          </p:nvSpPr>
          <p:spPr>
            <a:xfrm>
              <a:off x="6072013" y="2063223"/>
              <a:ext cx="67217" cy="9995"/>
            </a:xfrm>
            <a:custGeom>
              <a:avLst/>
              <a:gdLst/>
              <a:ahLst/>
              <a:cxnLst/>
              <a:rect l="l" t="t" r="r" b="b"/>
              <a:pathLst>
                <a:path w="1930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39"/>
                    <a:pt x="72" y="287"/>
                    <a:pt x="143" y="287"/>
                  </a:cubicBezTo>
                  <a:lnTo>
                    <a:pt x="1786" y="287"/>
                  </a:lnTo>
                  <a:cubicBezTo>
                    <a:pt x="1881" y="287"/>
                    <a:pt x="1929" y="239"/>
                    <a:pt x="1929" y="144"/>
                  </a:cubicBezTo>
                  <a:cubicBezTo>
                    <a:pt x="1929" y="48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3"/>
            <p:cNvSpPr/>
            <p:nvPr/>
          </p:nvSpPr>
          <p:spPr>
            <a:xfrm>
              <a:off x="6071177" y="2087289"/>
              <a:ext cx="16613" cy="9995"/>
            </a:xfrm>
            <a:custGeom>
              <a:avLst/>
              <a:gdLst/>
              <a:ahLst/>
              <a:cxnLst/>
              <a:rect l="l" t="t" r="r" b="b"/>
              <a:pathLst>
                <a:path w="477" h="287" extrusionOk="0"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cubicBezTo>
                    <a:pt x="0" y="238"/>
                    <a:pt x="48" y="286"/>
                    <a:pt x="143" y="286"/>
                  </a:cubicBezTo>
                  <a:lnTo>
                    <a:pt x="334" y="286"/>
                  </a:lnTo>
                  <a:cubicBezTo>
                    <a:pt x="405" y="286"/>
                    <a:pt x="477" y="238"/>
                    <a:pt x="477" y="143"/>
                  </a:cubicBezTo>
                  <a:cubicBezTo>
                    <a:pt x="477" y="48"/>
                    <a:pt x="405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3"/>
            <p:cNvSpPr/>
            <p:nvPr/>
          </p:nvSpPr>
          <p:spPr>
            <a:xfrm>
              <a:off x="6100188" y="2087289"/>
              <a:ext cx="28245" cy="9995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0"/>
                  </a:moveTo>
                  <a:cubicBezTo>
                    <a:pt x="48" y="0"/>
                    <a:pt x="1" y="48"/>
                    <a:pt x="1" y="143"/>
                  </a:cubicBezTo>
                  <a:cubicBezTo>
                    <a:pt x="1" y="238"/>
                    <a:pt x="48" y="286"/>
                    <a:pt x="144" y="286"/>
                  </a:cubicBezTo>
                  <a:lnTo>
                    <a:pt x="644" y="286"/>
                  </a:lnTo>
                  <a:cubicBezTo>
                    <a:pt x="739" y="286"/>
                    <a:pt x="810" y="238"/>
                    <a:pt x="810" y="143"/>
                  </a:cubicBezTo>
                  <a:cubicBezTo>
                    <a:pt x="810" y="48"/>
                    <a:pt x="739" y="0"/>
                    <a:pt x="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3"/>
            <p:cNvSpPr/>
            <p:nvPr/>
          </p:nvSpPr>
          <p:spPr>
            <a:xfrm>
              <a:off x="6066196" y="2132913"/>
              <a:ext cx="79650" cy="9961"/>
            </a:xfrm>
            <a:custGeom>
              <a:avLst/>
              <a:gdLst/>
              <a:ahLst/>
              <a:cxnLst/>
              <a:rect l="l" t="t" r="r" b="b"/>
              <a:pathLst>
                <a:path w="2287" h="286" extrusionOk="0"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cubicBezTo>
                    <a:pt x="0" y="238"/>
                    <a:pt x="48" y="286"/>
                    <a:pt x="143" y="286"/>
                  </a:cubicBezTo>
                  <a:lnTo>
                    <a:pt x="2144" y="286"/>
                  </a:lnTo>
                  <a:cubicBezTo>
                    <a:pt x="2215" y="286"/>
                    <a:pt x="2287" y="238"/>
                    <a:pt x="2287" y="143"/>
                  </a:cubicBezTo>
                  <a:cubicBezTo>
                    <a:pt x="2287" y="48"/>
                    <a:pt x="2215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3"/>
            <p:cNvSpPr/>
            <p:nvPr/>
          </p:nvSpPr>
          <p:spPr>
            <a:xfrm>
              <a:off x="6067032" y="2155307"/>
              <a:ext cx="33191" cy="10797"/>
            </a:xfrm>
            <a:custGeom>
              <a:avLst/>
              <a:gdLst/>
              <a:ahLst/>
              <a:cxnLst/>
              <a:rect l="l" t="t" r="r" b="b"/>
              <a:pathLst>
                <a:path w="953" h="310" extrusionOk="0">
                  <a:moveTo>
                    <a:pt x="143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810" y="310"/>
                  </a:lnTo>
                  <a:cubicBezTo>
                    <a:pt x="881" y="310"/>
                    <a:pt x="953" y="238"/>
                    <a:pt x="953" y="143"/>
                  </a:cubicBezTo>
                  <a:cubicBezTo>
                    <a:pt x="953" y="72"/>
                    <a:pt x="858" y="0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3"/>
            <p:cNvSpPr/>
            <p:nvPr/>
          </p:nvSpPr>
          <p:spPr>
            <a:xfrm>
              <a:off x="6112621" y="2155307"/>
              <a:ext cx="33225" cy="10797"/>
            </a:xfrm>
            <a:custGeom>
              <a:avLst/>
              <a:gdLst/>
              <a:ahLst/>
              <a:cxnLst/>
              <a:rect l="l" t="t" r="r" b="b"/>
              <a:pathLst>
                <a:path w="954" h="310" extrusionOk="0">
                  <a:moveTo>
                    <a:pt x="144" y="0"/>
                  </a:moveTo>
                  <a:cubicBezTo>
                    <a:pt x="49" y="0"/>
                    <a:pt x="1" y="72"/>
                    <a:pt x="1" y="143"/>
                  </a:cubicBezTo>
                  <a:cubicBezTo>
                    <a:pt x="1" y="238"/>
                    <a:pt x="49" y="310"/>
                    <a:pt x="144" y="310"/>
                  </a:cubicBezTo>
                  <a:lnTo>
                    <a:pt x="811" y="310"/>
                  </a:lnTo>
                  <a:cubicBezTo>
                    <a:pt x="882" y="310"/>
                    <a:pt x="954" y="238"/>
                    <a:pt x="954" y="143"/>
                  </a:cubicBezTo>
                  <a:cubicBezTo>
                    <a:pt x="954" y="72"/>
                    <a:pt x="882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3"/>
          <p:cNvGrpSpPr/>
          <p:nvPr/>
        </p:nvGrpSpPr>
        <p:grpSpPr>
          <a:xfrm>
            <a:off x="892691" y="2177809"/>
            <a:ext cx="369102" cy="367778"/>
            <a:chOff x="2919462" y="1994055"/>
            <a:chExt cx="369102" cy="367778"/>
          </a:xfrm>
        </p:grpSpPr>
        <p:sp>
          <p:nvSpPr>
            <p:cNvPr id="1239" name="Google Shape;1239;p73"/>
            <p:cNvSpPr/>
            <p:nvPr/>
          </p:nvSpPr>
          <p:spPr>
            <a:xfrm>
              <a:off x="2919462" y="2017599"/>
              <a:ext cx="345071" cy="344235"/>
            </a:xfrm>
            <a:custGeom>
              <a:avLst/>
              <a:gdLst/>
              <a:ahLst/>
              <a:cxnLst/>
              <a:rect l="l" t="t" r="r" b="b"/>
              <a:pathLst>
                <a:path w="9908" h="9884" extrusionOk="0">
                  <a:moveTo>
                    <a:pt x="4930" y="1"/>
                  </a:moveTo>
                  <a:cubicBezTo>
                    <a:pt x="3620" y="1"/>
                    <a:pt x="2382" y="501"/>
                    <a:pt x="1453" y="1454"/>
                  </a:cubicBezTo>
                  <a:cubicBezTo>
                    <a:pt x="524" y="2382"/>
                    <a:pt x="0" y="3621"/>
                    <a:pt x="0" y="4931"/>
                  </a:cubicBezTo>
                  <a:cubicBezTo>
                    <a:pt x="0" y="6240"/>
                    <a:pt x="500" y="7502"/>
                    <a:pt x="1453" y="8431"/>
                  </a:cubicBezTo>
                  <a:cubicBezTo>
                    <a:pt x="2405" y="9336"/>
                    <a:pt x="3620" y="9884"/>
                    <a:pt x="4930" y="9884"/>
                  </a:cubicBezTo>
                  <a:cubicBezTo>
                    <a:pt x="6240" y="9884"/>
                    <a:pt x="7502" y="9384"/>
                    <a:pt x="8431" y="8431"/>
                  </a:cubicBezTo>
                  <a:cubicBezTo>
                    <a:pt x="9335" y="7479"/>
                    <a:pt x="9883" y="6240"/>
                    <a:pt x="9883" y="4931"/>
                  </a:cubicBezTo>
                  <a:cubicBezTo>
                    <a:pt x="9907" y="4073"/>
                    <a:pt x="9669" y="3216"/>
                    <a:pt x="9216" y="2478"/>
                  </a:cubicBezTo>
                  <a:cubicBezTo>
                    <a:pt x="9199" y="2424"/>
                    <a:pt x="9127" y="2397"/>
                    <a:pt x="9072" y="2397"/>
                  </a:cubicBezTo>
                  <a:cubicBezTo>
                    <a:pt x="9054" y="2397"/>
                    <a:pt x="9038" y="2400"/>
                    <a:pt x="9026" y="2406"/>
                  </a:cubicBezTo>
                  <a:cubicBezTo>
                    <a:pt x="8954" y="2430"/>
                    <a:pt x="8931" y="2549"/>
                    <a:pt x="8954" y="2621"/>
                  </a:cubicBezTo>
                  <a:cubicBezTo>
                    <a:pt x="9383" y="3335"/>
                    <a:pt x="9574" y="4145"/>
                    <a:pt x="9574" y="4931"/>
                  </a:cubicBezTo>
                  <a:cubicBezTo>
                    <a:pt x="9574" y="6193"/>
                    <a:pt x="9097" y="7360"/>
                    <a:pt x="8216" y="8217"/>
                  </a:cubicBezTo>
                  <a:cubicBezTo>
                    <a:pt x="7359" y="9074"/>
                    <a:pt x="6168" y="9574"/>
                    <a:pt x="4930" y="9574"/>
                  </a:cubicBezTo>
                  <a:cubicBezTo>
                    <a:pt x="3691" y="9574"/>
                    <a:pt x="2525" y="9098"/>
                    <a:pt x="1667" y="8217"/>
                  </a:cubicBezTo>
                  <a:cubicBezTo>
                    <a:pt x="810" y="7360"/>
                    <a:pt x="286" y="6169"/>
                    <a:pt x="286" y="4931"/>
                  </a:cubicBezTo>
                  <a:cubicBezTo>
                    <a:pt x="286" y="3692"/>
                    <a:pt x="762" y="2525"/>
                    <a:pt x="1667" y="1668"/>
                  </a:cubicBezTo>
                  <a:cubicBezTo>
                    <a:pt x="2525" y="811"/>
                    <a:pt x="3715" y="287"/>
                    <a:pt x="4930" y="287"/>
                  </a:cubicBezTo>
                  <a:cubicBezTo>
                    <a:pt x="5740" y="287"/>
                    <a:pt x="6549" y="501"/>
                    <a:pt x="7264" y="930"/>
                  </a:cubicBezTo>
                  <a:cubicBezTo>
                    <a:pt x="7280" y="938"/>
                    <a:pt x="7303" y="943"/>
                    <a:pt x="7330" y="943"/>
                  </a:cubicBezTo>
                  <a:cubicBezTo>
                    <a:pt x="7383" y="943"/>
                    <a:pt x="7446" y="922"/>
                    <a:pt x="7478" y="858"/>
                  </a:cubicBezTo>
                  <a:cubicBezTo>
                    <a:pt x="7502" y="811"/>
                    <a:pt x="7502" y="692"/>
                    <a:pt x="7407" y="644"/>
                  </a:cubicBezTo>
                  <a:cubicBezTo>
                    <a:pt x="6668" y="239"/>
                    <a:pt x="5811" y="1"/>
                    <a:pt x="4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3"/>
            <p:cNvSpPr/>
            <p:nvPr/>
          </p:nvSpPr>
          <p:spPr>
            <a:xfrm>
              <a:off x="3057971" y="2155899"/>
              <a:ext cx="68854" cy="67426"/>
            </a:xfrm>
            <a:custGeom>
              <a:avLst/>
              <a:gdLst/>
              <a:ahLst/>
              <a:cxnLst/>
              <a:rect l="l" t="t" r="r" b="b"/>
              <a:pathLst>
                <a:path w="1977" h="1936" extrusionOk="0">
                  <a:moveTo>
                    <a:pt x="785" y="1"/>
                  </a:moveTo>
                  <a:cubicBezTo>
                    <a:pt x="770" y="1"/>
                    <a:pt x="755" y="3"/>
                    <a:pt x="738" y="7"/>
                  </a:cubicBezTo>
                  <a:cubicBezTo>
                    <a:pt x="310" y="102"/>
                    <a:pt x="0" y="507"/>
                    <a:pt x="0" y="960"/>
                  </a:cubicBezTo>
                  <a:cubicBezTo>
                    <a:pt x="0" y="1507"/>
                    <a:pt x="453" y="1936"/>
                    <a:pt x="977" y="1936"/>
                  </a:cubicBezTo>
                  <a:cubicBezTo>
                    <a:pt x="1453" y="1936"/>
                    <a:pt x="1858" y="1626"/>
                    <a:pt x="1929" y="1174"/>
                  </a:cubicBezTo>
                  <a:cubicBezTo>
                    <a:pt x="1977" y="1079"/>
                    <a:pt x="1905" y="1007"/>
                    <a:pt x="1834" y="1007"/>
                  </a:cubicBezTo>
                  <a:cubicBezTo>
                    <a:pt x="1812" y="996"/>
                    <a:pt x="1791" y="992"/>
                    <a:pt x="1771" y="992"/>
                  </a:cubicBezTo>
                  <a:cubicBezTo>
                    <a:pt x="1701" y="992"/>
                    <a:pt x="1643" y="1047"/>
                    <a:pt x="1643" y="1102"/>
                  </a:cubicBezTo>
                  <a:cubicBezTo>
                    <a:pt x="1596" y="1412"/>
                    <a:pt x="1310" y="1650"/>
                    <a:pt x="1000" y="1650"/>
                  </a:cubicBezTo>
                  <a:cubicBezTo>
                    <a:pt x="643" y="1650"/>
                    <a:pt x="310" y="1341"/>
                    <a:pt x="310" y="960"/>
                  </a:cubicBezTo>
                  <a:cubicBezTo>
                    <a:pt x="310" y="626"/>
                    <a:pt x="500" y="364"/>
                    <a:pt x="810" y="317"/>
                  </a:cubicBezTo>
                  <a:cubicBezTo>
                    <a:pt x="905" y="269"/>
                    <a:pt x="953" y="221"/>
                    <a:pt x="929" y="126"/>
                  </a:cubicBezTo>
                  <a:cubicBezTo>
                    <a:pt x="909" y="47"/>
                    <a:pt x="857" y="1"/>
                    <a:pt x="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3"/>
            <p:cNvSpPr/>
            <p:nvPr/>
          </p:nvSpPr>
          <p:spPr>
            <a:xfrm>
              <a:off x="3085345" y="1994055"/>
              <a:ext cx="203218" cy="201930"/>
            </a:xfrm>
            <a:custGeom>
              <a:avLst/>
              <a:gdLst/>
              <a:ahLst/>
              <a:cxnLst/>
              <a:rect l="l" t="t" r="r" b="b"/>
              <a:pathLst>
                <a:path w="5835" h="5798" extrusionOk="0">
                  <a:moveTo>
                    <a:pt x="4668" y="558"/>
                  </a:moveTo>
                  <a:lnTo>
                    <a:pt x="4668" y="1010"/>
                  </a:lnTo>
                  <a:cubicBezTo>
                    <a:pt x="4668" y="1082"/>
                    <a:pt x="4739" y="1153"/>
                    <a:pt x="4811" y="1153"/>
                  </a:cubicBezTo>
                  <a:lnTo>
                    <a:pt x="5263" y="1153"/>
                  </a:lnTo>
                  <a:lnTo>
                    <a:pt x="3930" y="2487"/>
                  </a:lnTo>
                  <a:lnTo>
                    <a:pt x="3548" y="2487"/>
                  </a:lnTo>
                  <a:lnTo>
                    <a:pt x="4525" y="1510"/>
                  </a:lnTo>
                  <a:cubicBezTo>
                    <a:pt x="4572" y="1439"/>
                    <a:pt x="4572" y="1368"/>
                    <a:pt x="4525" y="1296"/>
                  </a:cubicBezTo>
                  <a:cubicBezTo>
                    <a:pt x="4489" y="1272"/>
                    <a:pt x="4453" y="1260"/>
                    <a:pt x="4418" y="1260"/>
                  </a:cubicBezTo>
                  <a:cubicBezTo>
                    <a:pt x="4382" y="1260"/>
                    <a:pt x="4346" y="1272"/>
                    <a:pt x="4311" y="1296"/>
                  </a:cubicBezTo>
                  <a:lnTo>
                    <a:pt x="3334" y="2273"/>
                  </a:lnTo>
                  <a:lnTo>
                    <a:pt x="3334" y="1891"/>
                  </a:lnTo>
                  <a:lnTo>
                    <a:pt x="4668" y="558"/>
                  </a:lnTo>
                  <a:close/>
                  <a:moveTo>
                    <a:pt x="1715" y="3940"/>
                  </a:moveTo>
                  <a:cubicBezTo>
                    <a:pt x="1786" y="3940"/>
                    <a:pt x="1810" y="3987"/>
                    <a:pt x="1834" y="4011"/>
                  </a:cubicBezTo>
                  <a:cubicBezTo>
                    <a:pt x="1881" y="4035"/>
                    <a:pt x="1905" y="4106"/>
                    <a:pt x="1905" y="4130"/>
                  </a:cubicBezTo>
                  <a:cubicBezTo>
                    <a:pt x="1881" y="4154"/>
                    <a:pt x="1881" y="4201"/>
                    <a:pt x="1834" y="4249"/>
                  </a:cubicBezTo>
                  <a:lnTo>
                    <a:pt x="1119" y="4964"/>
                  </a:lnTo>
                  <a:cubicBezTo>
                    <a:pt x="1096" y="4987"/>
                    <a:pt x="1054" y="4999"/>
                    <a:pt x="1009" y="4999"/>
                  </a:cubicBezTo>
                  <a:cubicBezTo>
                    <a:pt x="965" y="4999"/>
                    <a:pt x="917" y="4987"/>
                    <a:pt x="881" y="4964"/>
                  </a:cubicBezTo>
                  <a:cubicBezTo>
                    <a:pt x="834" y="4892"/>
                    <a:pt x="834" y="4773"/>
                    <a:pt x="881" y="4725"/>
                  </a:cubicBezTo>
                  <a:lnTo>
                    <a:pt x="1596" y="4011"/>
                  </a:lnTo>
                  <a:cubicBezTo>
                    <a:pt x="1643" y="3963"/>
                    <a:pt x="1691" y="3940"/>
                    <a:pt x="1715" y="3940"/>
                  </a:cubicBezTo>
                  <a:close/>
                  <a:moveTo>
                    <a:pt x="4824" y="0"/>
                  </a:moveTo>
                  <a:cubicBezTo>
                    <a:pt x="4781" y="0"/>
                    <a:pt x="4742" y="17"/>
                    <a:pt x="4692" y="34"/>
                  </a:cubicBezTo>
                  <a:lnTo>
                    <a:pt x="3048" y="1677"/>
                  </a:lnTo>
                  <a:cubicBezTo>
                    <a:pt x="3025" y="1725"/>
                    <a:pt x="3001" y="1749"/>
                    <a:pt x="3001" y="1796"/>
                  </a:cubicBezTo>
                  <a:lnTo>
                    <a:pt x="3001" y="2582"/>
                  </a:lnTo>
                  <a:lnTo>
                    <a:pt x="1905" y="3678"/>
                  </a:lnTo>
                  <a:cubicBezTo>
                    <a:pt x="1834" y="3654"/>
                    <a:pt x="1739" y="3606"/>
                    <a:pt x="1691" y="3606"/>
                  </a:cubicBezTo>
                  <a:cubicBezTo>
                    <a:pt x="1572" y="3606"/>
                    <a:pt x="1453" y="3678"/>
                    <a:pt x="1334" y="3773"/>
                  </a:cubicBezTo>
                  <a:lnTo>
                    <a:pt x="619" y="4487"/>
                  </a:lnTo>
                  <a:cubicBezTo>
                    <a:pt x="476" y="4630"/>
                    <a:pt x="453" y="4868"/>
                    <a:pt x="524" y="5035"/>
                  </a:cubicBezTo>
                  <a:lnTo>
                    <a:pt x="48" y="5511"/>
                  </a:lnTo>
                  <a:cubicBezTo>
                    <a:pt x="0" y="5583"/>
                    <a:pt x="0" y="5678"/>
                    <a:pt x="48" y="5726"/>
                  </a:cubicBezTo>
                  <a:cubicBezTo>
                    <a:pt x="95" y="5749"/>
                    <a:pt x="119" y="5797"/>
                    <a:pt x="167" y="5797"/>
                  </a:cubicBezTo>
                  <a:cubicBezTo>
                    <a:pt x="238" y="5797"/>
                    <a:pt x="262" y="5749"/>
                    <a:pt x="286" y="5726"/>
                  </a:cubicBezTo>
                  <a:lnTo>
                    <a:pt x="762" y="5249"/>
                  </a:lnTo>
                  <a:cubicBezTo>
                    <a:pt x="834" y="5273"/>
                    <a:pt x="905" y="5321"/>
                    <a:pt x="977" y="5321"/>
                  </a:cubicBezTo>
                  <a:cubicBezTo>
                    <a:pt x="1096" y="5321"/>
                    <a:pt x="1215" y="5249"/>
                    <a:pt x="1334" y="5154"/>
                  </a:cubicBezTo>
                  <a:lnTo>
                    <a:pt x="2048" y="4440"/>
                  </a:lnTo>
                  <a:cubicBezTo>
                    <a:pt x="2143" y="4368"/>
                    <a:pt x="2191" y="4249"/>
                    <a:pt x="2191" y="4082"/>
                  </a:cubicBezTo>
                  <a:cubicBezTo>
                    <a:pt x="2191" y="4011"/>
                    <a:pt x="2167" y="3940"/>
                    <a:pt x="2143" y="3892"/>
                  </a:cubicBezTo>
                  <a:lnTo>
                    <a:pt x="3239" y="2773"/>
                  </a:lnTo>
                  <a:lnTo>
                    <a:pt x="4001" y="2773"/>
                  </a:lnTo>
                  <a:cubicBezTo>
                    <a:pt x="4049" y="2773"/>
                    <a:pt x="4096" y="2749"/>
                    <a:pt x="4120" y="2725"/>
                  </a:cubicBezTo>
                  <a:lnTo>
                    <a:pt x="5763" y="1082"/>
                  </a:lnTo>
                  <a:cubicBezTo>
                    <a:pt x="5811" y="1058"/>
                    <a:pt x="5835" y="1010"/>
                    <a:pt x="5811" y="939"/>
                  </a:cubicBezTo>
                  <a:cubicBezTo>
                    <a:pt x="5763" y="891"/>
                    <a:pt x="5716" y="844"/>
                    <a:pt x="5644" y="844"/>
                  </a:cubicBezTo>
                  <a:lnTo>
                    <a:pt x="4977" y="844"/>
                  </a:lnTo>
                  <a:lnTo>
                    <a:pt x="4977" y="153"/>
                  </a:lnTo>
                  <a:cubicBezTo>
                    <a:pt x="4977" y="105"/>
                    <a:pt x="4930" y="34"/>
                    <a:pt x="4882" y="10"/>
                  </a:cubicBezTo>
                  <a:cubicBezTo>
                    <a:pt x="4861" y="3"/>
                    <a:pt x="4842" y="0"/>
                    <a:pt x="4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3"/>
            <p:cNvSpPr/>
            <p:nvPr/>
          </p:nvSpPr>
          <p:spPr>
            <a:xfrm>
              <a:off x="2955961" y="2052461"/>
              <a:ext cx="275381" cy="276217"/>
            </a:xfrm>
            <a:custGeom>
              <a:avLst/>
              <a:gdLst/>
              <a:ahLst/>
              <a:cxnLst/>
              <a:rect l="l" t="t" r="r" b="b"/>
              <a:pathLst>
                <a:path w="7907" h="7931" extrusionOk="0">
                  <a:moveTo>
                    <a:pt x="3953" y="0"/>
                  </a:moveTo>
                  <a:cubicBezTo>
                    <a:pt x="1786" y="0"/>
                    <a:pt x="0" y="1786"/>
                    <a:pt x="0" y="3977"/>
                  </a:cubicBezTo>
                  <a:cubicBezTo>
                    <a:pt x="0" y="6144"/>
                    <a:pt x="1786" y="7930"/>
                    <a:pt x="3953" y="7930"/>
                  </a:cubicBezTo>
                  <a:cubicBezTo>
                    <a:pt x="6120" y="7930"/>
                    <a:pt x="7906" y="6144"/>
                    <a:pt x="7906" y="3977"/>
                  </a:cubicBezTo>
                  <a:cubicBezTo>
                    <a:pt x="7883" y="3120"/>
                    <a:pt x="7645" y="2358"/>
                    <a:pt x="7168" y="1715"/>
                  </a:cubicBezTo>
                  <a:cubicBezTo>
                    <a:pt x="7122" y="1669"/>
                    <a:pt x="7076" y="1642"/>
                    <a:pt x="7030" y="1642"/>
                  </a:cubicBezTo>
                  <a:cubicBezTo>
                    <a:pt x="7004" y="1642"/>
                    <a:pt x="6979" y="1650"/>
                    <a:pt x="6954" y="1667"/>
                  </a:cubicBezTo>
                  <a:cubicBezTo>
                    <a:pt x="6906" y="1739"/>
                    <a:pt x="6859" y="1834"/>
                    <a:pt x="6930" y="1881"/>
                  </a:cubicBezTo>
                  <a:cubicBezTo>
                    <a:pt x="7335" y="2477"/>
                    <a:pt x="7573" y="3191"/>
                    <a:pt x="7573" y="3930"/>
                  </a:cubicBezTo>
                  <a:cubicBezTo>
                    <a:pt x="7573" y="5930"/>
                    <a:pt x="5954" y="7573"/>
                    <a:pt x="3953" y="7573"/>
                  </a:cubicBezTo>
                  <a:cubicBezTo>
                    <a:pt x="1953" y="7573"/>
                    <a:pt x="310" y="5930"/>
                    <a:pt x="310" y="3930"/>
                  </a:cubicBezTo>
                  <a:cubicBezTo>
                    <a:pt x="310" y="1929"/>
                    <a:pt x="1953" y="310"/>
                    <a:pt x="3953" y="310"/>
                  </a:cubicBezTo>
                  <a:cubicBezTo>
                    <a:pt x="4692" y="310"/>
                    <a:pt x="5430" y="548"/>
                    <a:pt x="6073" y="953"/>
                  </a:cubicBezTo>
                  <a:cubicBezTo>
                    <a:pt x="6093" y="983"/>
                    <a:pt x="6125" y="996"/>
                    <a:pt x="6158" y="996"/>
                  </a:cubicBezTo>
                  <a:cubicBezTo>
                    <a:pt x="6203" y="996"/>
                    <a:pt x="6249" y="970"/>
                    <a:pt x="6263" y="929"/>
                  </a:cubicBezTo>
                  <a:cubicBezTo>
                    <a:pt x="6335" y="857"/>
                    <a:pt x="6311" y="738"/>
                    <a:pt x="6239" y="715"/>
                  </a:cubicBezTo>
                  <a:cubicBezTo>
                    <a:pt x="5596" y="238"/>
                    <a:pt x="4787" y="0"/>
                    <a:pt x="3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3"/>
            <p:cNvSpPr/>
            <p:nvPr/>
          </p:nvSpPr>
          <p:spPr>
            <a:xfrm>
              <a:off x="2989953" y="2085617"/>
              <a:ext cx="204890" cy="205726"/>
            </a:xfrm>
            <a:custGeom>
              <a:avLst/>
              <a:gdLst/>
              <a:ahLst/>
              <a:cxnLst/>
              <a:rect l="l" t="t" r="r" b="b"/>
              <a:pathLst>
                <a:path w="5883" h="5907" extrusionOk="0">
                  <a:moveTo>
                    <a:pt x="2953" y="1"/>
                  </a:moveTo>
                  <a:cubicBezTo>
                    <a:pt x="1310" y="1"/>
                    <a:pt x="0" y="1358"/>
                    <a:pt x="0" y="2954"/>
                  </a:cubicBezTo>
                  <a:cubicBezTo>
                    <a:pt x="0" y="4573"/>
                    <a:pt x="1334" y="5907"/>
                    <a:pt x="2953" y="5907"/>
                  </a:cubicBezTo>
                  <a:cubicBezTo>
                    <a:pt x="4573" y="5907"/>
                    <a:pt x="5883" y="4573"/>
                    <a:pt x="5883" y="2954"/>
                  </a:cubicBezTo>
                  <a:cubicBezTo>
                    <a:pt x="5883" y="2454"/>
                    <a:pt x="5764" y="1953"/>
                    <a:pt x="5502" y="1501"/>
                  </a:cubicBezTo>
                  <a:cubicBezTo>
                    <a:pt x="5484" y="1447"/>
                    <a:pt x="5412" y="1421"/>
                    <a:pt x="5348" y="1421"/>
                  </a:cubicBezTo>
                  <a:cubicBezTo>
                    <a:pt x="5326" y="1421"/>
                    <a:pt x="5305" y="1424"/>
                    <a:pt x="5287" y="1430"/>
                  </a:cubicBezTo>
                  <a:cubicBezTo>
                    <a:pt x="5240" y="1477"/>
                    <a:pt x="5216" y="1596"/>
                    <a:pt x="5240" y="1644"/>
                  </a:cubicBezTo>
                  <a:cubicBezTo>
                    <a:pt x="5478" y="2073"/>
                    <a:pt x="5597" y="2501"/>
                    <a:pt x="5597" y="2978"/>
                  </a:cubicBezTo>
                  <a:cubicBezTo>
                    <a:pt x="5597" y="4454"/>
                    <a:pt x="4406" y="5645"/>
                    <a:pt x="2953" y="5645"/>
                  </a:cubicBezTo>
                  <a:cubicBezTo>
                    <a:pt x="1477" y="5645"/>
                    <a:pt x="286" y="4454"/>
                    <a:pt x="286" y="2978"/>
                  </a:cubicBezTo>
                  <a:cubicBezTo>
                    <a:pt x="286" y="1525"/>
                    <a:pt x="1477" y="334"/>
                    <a:pt x="2953" y="334"/>
                  </a:cubicBezTo>
                  <a:cubicBezTo>
                    <a:pt x="3382" y="334"/>
                    <a:pt x="3835" y="453"/>
                    <a:pt x="4263" y="668"/>
                  </a:cubicBezTo>
                  <a:cubicBezTo>
                    <a:pt x="4287" y="675"/>
                    <a:pt x="4314" y="681"/>
                    <a:pt x="4339" y="681"/>
                  </a:cubicBezTo>
                  <a:cubicBezTo>
                    <a:pt x="4390" y="681"/>
                    <a:pt x="4438" y="660"/>
                    <a:pt x="4454" y="596"/>
                  </a:cubicBezTo>
                  <a:cubicBezTo>
                    <a:pt x="4501" y="525"/>
                    <a:pt x="4501" y="429"/>
                    <a:pt x="4406" y="406"/>
                  </a:cubicBezTo>
                  <a:cubicBezTo>
                    <a:pt x="3954" y="167"/>
                    <a:pt x="3454" y="1"/>
                    <a:pt x="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3"/>
            <p:cNvSpPr/>
            <p:nvPr/>
          </p:nvSpPr>
          <p:spPr>
            <a:xfrm>
              <a:off x="3023945" y="2121280"/>
              <a:ext cx="136907" cy="136907"/>
            </a:xfrm>
            <a:custGeom>
              <a:avLst/>
              <a:gdLst/>
              <a:ahLst/>
              <a:cxnLst/>
              <a:rect l="l" t="t" r="r" b="b"/>
              <a:pathLst>
                <a:path w="3931" h="3931" extrusionOk="0">
                  <a:moveTo>
                    <a:pt x="1977" y="1"/>
                  </a:moveTo>
                  <a:cubicBezTo>
                    <a:pt x="858" y="1"/>
                    <a:pt x="1" y="882"/>
                    <a:pt x="1" y="1954"/>
                  </a:cubicBezTo>
                  <a:cubicBezTo>
                    <a:pt x="1" y="3025"/>
                    <a:pt x="906" y="3930"/>
                    <a:pt x="1977" y="3930"/>
                  </a:cubicBezTo>
                  <a:cubicBezTo>
                    <a:pt x="3049" y="3930"/>
                    <a:pt x="3930" y="3025"/>
                    <a:pt x="3930" y="1954"/>
                  </a:cubicBezTo>
                  <a:cubicBezTo>
                    <a:pt x="3930" y="1811"/>
                    <a:pt x="3930" y="1692"/>
                    <a:pt x="3906" y="1549"/>
                  </a:cubicBezTo>
                  <a:cubicBezTo>
                    <a:pt x="3887" y="1470"/>
                    <a:pt x="3834" y="1424"/>
                    <a:pt x="3763" y="1424"/>
                  </a:cubicBezTo>
                  <a:cubicBezTo>
                    <a:pt x="3748" y="1424"/>
                    <a:pt x="3732" y="1426"/>
                    <a:pt x="3716" y="1430"/>
                  </a:cubicBezTo>
                  <a:cubicBezTo>
                    <a:pt x="3644" y="1453"/>
                    <a:pt x="3573" y="1525"/>
                    <a:pt x="3597" y="1596"/>
                  </a:cubicBezTo>
                  <a:cubicBezTo>
                    <a:pt x="3644" y="1715"/>
                    <a:pt x="3644" y="1834"/>
                    <a:pt x="3644" y="1954"/>
                  </a:cubicBezTo>
                  <a:cubicBezTo>
                    <a:pt x="3644" y="2882"/>
                    <a:pt x="2882" y="3621"/>
                    <a:pt x="1977" y="3621"/>
                  </a:cubicBezTo>
                  <a:cubicBezTo>
                    <a:pt x="1049" y="3621"/>
                    <a:pt x="310" y="2882"/>
                    <a:pt x="310" y="1954"/>
                  </a:cubicBezTo>
                  <a:cubicBezTo>
                    <a:pt x="310" y="1049"/>
                    <a:pt x="1049" y="287"/>
                    <a:pt x="1977" y="287"/>
                  </a:cubicBezTo>
                  <a:cubicBezTo>
                    <a:pt x="2097" y="287"/>
                    <a:pt x="2216" y="287"/>
                    <a:pt x="2335" y="334"/>
                  </a:cubicBezTo>
                  <a:cubicBezTo>
                    <a:pt x="2344" y="337"/>
                    <a:pt x="2354" y="339"/>
                    <a:pt x="2364" y="339"/>
                  </a:cubicBezTo>
                  <a:cubicBezTo>
                    <a:pt x="2430" y="339"/>
                    <a:pt x="2501" y="277"/>
                    <a:pt x="2501" y="215"/>
                  </a:cubicBezTo>
                  <a:cubicBezTo>
                    <a:pt x="2525" y="120"/>
                    <a:pt x="2478" y="25"/>
                    <a:pt x="2382" y="25"/>
                  </a:cubicBezTo>
                  <a:cubicBezTo>
                    <a:pt x="2239" y="1"/>
                    <a:pt x="2120" y="1"/>
                    <a:pt x="1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73"/>
          <p:cNvGrpSpPr/>
          <p:nvPr/>
        </p:nvGrpSpPr>
        <p:grpSpPr>
          <a:xfrm>
            <a:off x="929105" y="3315796"/>
            <a:ext cx="296114" cy="393603"/>
            <a:chOff x="714080" y="2727592"/>
            <a:chExt cx="277053" cy="368266"/>
          </a:xfrm>
        </p:grpSpPr>
        <p:sp>
          <p:nvSpPr>
            <p:cNvPr id="1246" name="Google Shape;1246;p73"/>
            <p:cNvSpPr/>
            <p:nvPr/>
          </p:nvSpPr>
          <p:spPr>
            <a:xfrm>
              <a:off x="714080" y="2727592"/>
              <a:ext cx="277053" cy="368266"/>
            </a:xfrm>
            <a:custGeom>
              <a:avLst/>
              <a:gdLst/>
              <a:ahLst/>
              <a:cxnLst/>
              <a:rect l="l" t="t" r="r" b="b"/>
              <a:pathLst>
                <a:path w="7955" h="10574" extrusionOk="0">
                  <a:moveTo>
                    <a:pt x="6145" y="572"/>
                  </a:moveTo>
                  <a:lnTo>
                    <a:pt x="7407" y="1858"/>
                  </a:lnTo>
                  <a:lnTo>
                    <a:pt x="6145" y="1858"/>
                  </a:lnTo>
                  <a:lnTo>
                    <a:pt x="6145" y="572"/>
                  </a:lnTo>
                  <a:close/>
                  <a:moveTo>
                    <a:pt x="5835" y="381"/>
                  </a:moveTo>
                  <a:lnTo>
                    <a:pt x="5835" y="1881"/>
                  </a:lnTo>
                  <a:cubicBezTo>
                    <a:pt x="5835" y="2048"/>
                    <a:pt x="5978" y="2215"/>
                    <a:pt x="6168" y="2215"/>
                  </a:cubicBezTo>
                  <a:lnTo>
                    <a:pt x="7645" y="2215"/>
                  </a:lnTo>
                  <a:lnTo>
                    <a:pt x="7645" y="10312"/>
                  </a:lnTo>
                  <a:lnTo>
                    <a:pt x="382" y="10312"/>
                  </a:lnTo>
                  <a:lnTo>
                    <a:pt x="382" y="381"/>
                  </a:ln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10240"/>
                  </a:lnTo>
                  <a:cubicBezTo>
                    <a:pt x="0" y="10431"/>
                    <a:pt x="143" y="10574"/>
                    <a:pt x="334" y="10574"/>
                  </a:cubicBezTo>
                  <a:lnTo>
                    <a:pt x="7597" y="10574"/>
                  </a:lnTo>
                  <a:cubicBezTo>
                    <a:pt x="7764" y="10574"/>
                    <a:pt x="7931" y="10431"/>
                    <a:pt x="7931" y="10240"/>
                  </a:cubicBezTo>
                  <a:lnTo>
                    <a:pt x="7955" y="2143"/>
                  </a:lnTo>
                  <a:cubicBezTo>
                    <a:pt x="7955" y="2024"/>
                    <a:pt x="7883" y="1905"/>
                    <a:pt x="7812" y="1786"/>
                  </a:cubicBezTo>
                  <a:lnTo>
                    <a:pt x="6168" y="143"/>
                  </a:lnTo>
                  <a:cubicBezTo>
                    <a:pt x="6073" y="71"/>
                    <a:pt x="5954" y="0"/>
                    <a:pt x="5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3"/>
            <p:cNvSpPr/>
            <p:nvPr/>
          </p:nvSpPr>
          <p:spPr>
            <a:xfrm>
              <a:off x="826051" y="2821313"/>
              <a:ext cx="56421" cy="72998"/>
            </a:xfrm>
            <a:custGeom>
              <a:avLst/>
              <a:gdLst/>
              <a:ahLst/>
              <a:cxnLst/>
              <a:rect l="l" t="t" r="r" b="b"/>
              <a:pathLst>
                <a:path w="1620" h="2096" extrusionOk="0">
                  <a:moveTo>
                    <a:pt x="810" y="286"/>
                  </a:moveTo>
                  <a:cubicBezTo>
                    <a:pt x="1072" y="286"/>
                    <a:pt x="1310" y="524"/>
                    <a:pt x="1310" y="786"/>
                  </a:cubicBezTo>
                  <a:lnTo>
                    <a:pt x="1310" y="1310"/>
                  </a:lnTo>
                  <a:cubicBezTo>
                    <a:pt x="1310" y="1572"/>
                    <a:pt x="1072" y="1810"/>
                    <a:pt x="810" y="1810"/>
                  </a:cubicBezTo>
                  <a:cubicBezTo>
                    <a:pt x="548" y="1810"/>
                    <a:pt x="310" y="1572"/>
                    <a:pt x="310" y="1310"/>
                  </a:cubicBezTo>
                  <a:lnTo>
                    <a:pt x="310" y="786"/>
                  </a:lnTo>
                  <a:cubicBezTo>
                    <a:pt x="310" y="524"/>
                    <a:pt x="548" y="286"/>
                    <a:pt x="810" y="286"/>
                  </a:cubicBezTo>
                  <a:close/>
                  <a:moveTo>
                    <a:pt x="810" y="0"/>
                  </a:moveTo>
                  <a:cubicBezTo>
                    <a:pt x="358" y="0"/>
                    <a:pt x="0" y="357"/>
                    <a:pt x="0" y="786"/>
                  </a:cubicBezTo>
                  <a:lnTo>
                    <a:pt x="0" y="1310"/>
                  </a:lnTo>
                  <a:cubicBezTo>
                    <a:pt x="0" y="1739"/>
                    <a:pt x="358" y="2096"/>
                    <a:pt x="810" y="2096"/>
                  </a:cubicBezTo>
                  <a:cubicBezTo>
                    <a:pt x="1239" y="2096"/>
                    <a:pt x="1620" y="1739"/>
                    <a:pt x="1620" y="1310"/>
                  </a:cubicBezTo>
                  <a:lnTo>
                    <a:pt x="1620" y="786"/>
                  </a:lnTo>
                  <a:cubicBezTo>
                    <a:pt x="1620" y="381"/>
                    <a:pt x="1239" y="0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3"/>
            <p:cNvSpPr/>
            <p:nvPr/>
          </p:nvSpPr>
          <p:spPr>
            <a:xfrm>
              <a:off x="762177" y="2821313"/>
              <a:ext cx="51475" cy="72998"/>
            </a:xfrm>
            <a:custGeom>
              <a:avLst/>
              <a:gdLst/>
              <a:ahLst/>
              <a:cxnLst/>
              <a:rect l="l" t="t" r="r" b="b"/>
              <a:pathLst>
                <a:path w="1478" h="2096" extrusionOk="0">
                  <a:moveTo>
                    <a:pt x="1311" y="0"/>
                  </a:moveTo>
                  <a:cubicBezTo>
                    <a:pt x="1215" y="0"/>
                    <a:pt x="1144" y="48"/>
                    <a:pt x="1144" y="143"/>
                  </a:cubicBezTo>
                  <a:lnTo>
                    <a:pt x="1144" y="1310"/>
                  </a:lnTo>
                  <a:cubicBezTo>
                    <a:pt x="1144" y="1572"/>
                    <a:pt x="906" y="1810"/>
                    <a:pt x="644" y="1810"/>
                  </a:cubicBezTo>
                  <a:cubicBezTo>
                    <a:pt x="501" y="1810"/>
                    <a:pt x="358" y="1739"/>
                    <a:pt x="263" y="1619"/>
                  </a:cubicBezTo>
                  <a:cubicBezTo>
                    <a:pt x="227" y="1596"/>
                    <a:pt x="191" y="1584"/>
                    <a:pt x="156" y="1584"/>
                  </a:cubicBezTo>
                  <a:cubicBezTo>
                    <a:pt x="120" y="1584"/>
                    <a:pt x="84" y="1596"/>
                    <a:pt x="48" y="1619"/>
                  </a:cubicBezTo>
                  <a:cubicBezTo>
                    <a:pt x="1" y="1691"/>
                    <a:pt x="1" y="1762"/>
                    <a:pt x="48" y="1834"/>
                  </a:cubicBezTo>
                  <a:cubicBezTo>
                    <a:pt x="191" y="2000"/>
                    <a:pt x="429" y="2096"/>
                    <a:pt x="668" y="2096"/>
                  </a:cubicBezTo>
                  <a:cubicBezTo>
                    <a:pt x="1120" y="2096"/>
                    <a:pt x="1477" y="1739"/>
                    <a:pt x="1477" y="1286"/>
                  </a:cubicBezTo>
                  <a:lnTo>
                    <a:pt x="1477" y="143"/>
                  </a:lnTo>
                  <a:cubicBezTo>
                    <a:pt x="1453" y="72"/>
                    <a:pt x="1382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3"/>
            <p:cNvSpPr/>
            <p:nvPr/>
          </p:nvSpPr>
          <p:spPr>
            <a:xfrm>
              <a:off x="894905" y="2822114"/>
              <a:ext cx="50604" cy="73869"/>
            </a:xfrm>
            <a:custGeom>
              <a:avLst/>
              <a:gdLst/>
              <a:ahLst/>
              <a:cxnLst/>
              <a:rect l="l" t="t" r="r" b="b"/>
              <a:pathLst>
                <a:path w="1453" h="2121" extrusionOk="0">
                  <a:moveTo>
                    <a:pt x="714" y="287"/>
                  </a:moveTo>
                  <a:cubicBezTo>
                    <a:pt x="857" y="287"/>
                    <a:pt x="976" y="406"/>
                    <a:pt x="976" y="572"/>
                  </a:cubicBezTo>
                  <a:cubicBezTo>
                    <a:pt x="976" y="715"/>
                    <a:pt x="857" y="834"/>
                    <a:pt x="714" y="834"/>
                  </a:cubicBezTo>
                  <a:lnTo>
                    <a:pt x="286" y="834"/>
                  </a:lnTo>
                  <a:lnTo>
                    <a:pt x="286" y="287"/>
                  </a:lnTo>
                  <a:close/>
                  <a:moveTo>
                    <a:pt x="786" y="1096"/>
                  </a:moveTo>
                  <a:cubicBezTo>
                    <a:pt x="976" y="1096"/>
                    <a:pt x="1119" y="1239"/>
                    <a:pt x="1119" y="1430"/>
                  </a:cubicBezTo>
                  <a:cubicBezTo>
                    <a:pt x="1143" y="1644"/>
                    <a:pt x="1000" y="1787"/>
                    <a:pt x="786" y="1787"/>
                  </a:cubicBezTo>
                  <a:lnTo>
                    <a:pt x="286" y="1787"/>
                  </a:lnTo>
                  <a:lnTo>
                    <a:pt x="286" y="1096"/>
                  </a:lnTo>
                  <a:close/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954"/>
                  </a:lnTo>
                  <a:cubicBezTo>
                    <a:pt x="0" y="2049"/>
                    <a:pt x="48" y="2120"/>
                    <a:pt x="143" y="2120"/>
                  </a:cubicBezTo>
                  <a:lnTo>
                    <a:pt x="786" y="2120"/>
                  </a:lnTo>
                  <a:cubicBezTo>
                    <a:pt x="1143" y="2120"/>
                    <a:pt x="1453" y="1811"/>
                    <a:pt x="1453" y="1454"/>
                  </a:cubicBezTo>
                  <a:cubicBezTo>
                    <a:pt x="1453" y="1215"/>
                    <a:pt x="1334" y="1001"/>
                    <a:pt x="1143" y="930"/>
                  </a:cubicBezTo>
                  <a:cubicBezTo>
                    <a:pt x="1238" y="834"/>
                    <a:pt x="1262" y="691"/>
                    <a:pt x="1262" y="572"/>
                  </a:cubicBezTo>
                  <a:cubicBezTo>
                    <a:pt x="1262" y="239"/>
                    <a:pt x="1000" y="1"/>
                    <a:pt x="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3"/>
            <p:cNvSpPr/>
            <p:nvPr/>
          </p:nvSpPr>
          <p:spPr>
            <a:xfrm>
              <a:off x="755560" y="2913362"/>
              <a:ext cx="194930" cy="9995"/>
            </a:xfrm>
            <a:custGeom>
              <a:avLst/>
              <a:gdLst/>
              <a:ahLst/>
              <a:cxnLst/>
              <a:rect l="l" t="t" r="r" b="b"/>
              <a:pathLst>
                <a:path w="5597" h="287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39"/>
                    <a:pt x="72" y="286"/>
                    <a:pt x="143" y="286"/>
                  </a:cubicBezTo>
                  <a:lnTo>
                    <a:pt x="5454" y="286"/>
                  </a:lnTo>
                  <a:cubicBezTo>
                    <a:pt x="5549" y="286"/>
                    <a:pt x="5597" y="239"/>
                    <a:pt x="5597" y="143"/>
                  </a:cubicBezTo>
                  <a:cubicBezTo>
                    <a:pt x="5597" y="48"/>
                    <a:pt x="5549" y="0"/>
                    <a:pt x="5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3"/>
            <p:cNvSpPr/>
            <p:nvPr/>
          </p:nvSpPr>
          <p:spPr>
            <a:xfrm>
              <a:off x="756396" y="2947354"/>
              <a:ext cx="85432" cy="10831"/>
            </a:xfrm>
            <a:custGeom>
              <a:avLst/>
              <a:gdLst/>
              <a:ahLst/>
              <a:cxnLst/>
              <a:rect l="l" t="t" r="r" b="b"/>
              <a:pathLst>
                <a:path w="2453" h="311" extrusionOk="0">
                  <a:moveTo>
                    <a:pt x="167" y="1"/>
                  </a:moveTo>
                  <a:cubicBezTo>
                    <a:pt x="71" y="1"/>
                    <a:pt x="0" y="72"/>
                    <a:pt x="0" y="144"/>
                  </a:cubicBezTo>
                  <a:cubicBezTo>
                    <a:pt x="0" y="239"/>
                    <a:pt x="71" y="310"/>
                    <a:pt x="167" y="310"/>
                  </a:cubicBezTo>
                  <a:lnTo>
                    <a:pt x="2310" y="310"/>
                  </a:lnTo>
                  <a:cubicBezTo>
                    <a:pt x="2381" y="310"/>
                    <a:pt x="2453" y="239"/>
                    <a:pt x="2453" y="144"/>
                  </a:cubicBezTo>
                  <a:cubicBezTo>
                    <a:pt x="2453" y="72"/>
                    <a:pt x="2381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3"/>
            <p:cNvSpPr/>
            <p:nvPr/>
          </p:nvSpPr>
          <p:spPr>
            <a:xfrm>
              <a:off x="756396" y="3005411"/>
              <a:ext cx="85432" cy="10831"/>
            </a:xfrm>
            <a:custGeom>
              <a:avLst/>
              <a:gdLst/>
              <a:ahLst/>
              <a:cxnLst/>
              <a:rect l="l" t="t" r="r" b="b"/>
              <a:pathLst>
                <a:path w="2453" h="311" extrusionOk="0">
                  <a:moveTo>
                    <a:pt x="167" y="1"/>
                  </a:moveTo>
                  <a:cubicBezTo>
                    <a:pt x="71" y="1"/>
                    <a:pt x="0" y="72"/>
                    <a:pt x="0" y="144"/>
                  </a:cubicBezTo>
                  <a:cubicBezTo>
                    <a:pt x="0" y="239"/>
                    <a:pt x="71" y="310"/>
                    <a:pt x="167" y="310"/>
                  </a:cubicBezTo>
                  <a:lnTo>
                    <a:pt x="2310" y="310"/>
                  </a:lnTo>
                  <a:cubicBezTo>
                    <a:pt x="2381" y="310"/>
                    <a:pt x="2453" y="239"/>
                    <a:pt x="2453" y="144"/>
                  </a:cubicBezTo>
                  <a:cubicBezTo>
                    <a:pt x="2453" y="72"/>
                    <a:pt x="2381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3"/>
            <p:cNvSpPr/>
            <p:nvPr/>
          </p:nvSpPr>
          <p:spPr>
            <a:xfrm>
              <a:off x="756396" y="2976400"/>
              <a:ext cx="22429" cy="10797"/>
            </a:xfrm>
            <a:custGeom>
              <a:avLst/>
              <a:gdLst/>
              <a:ahLst/>
              <a:cxnLst/>
              <a:rect l="l" t="t" r="r" b="b"/>
              <a:pathLst>
                <a:path w="644" h="310" extrusionOk="0">
                  <a:moveTo>
                    <a:pt x="167" y="0"/>
                  </a:moveTo>
                  <a:cubicBezTo>
                    <a:pt x="71" y="0"/>
                    <a:pt x="0" y="72"/>
                    <a:pt x="0" y="143"/>
                  </a:cubicBezTo>
                  <a:cubicBezTo>
                    <a:pt x="0" y="238"/>
                    <a:pt x="71" y="310"/>
                    <a:pt x="167" y="310"/>
                  </a:cubicBezTo>
                  <a:lnTo>
                    <a:pt x="476" y="310"/>
                  </a:lnTo>
                  <a:cubicBezTo>
                    <a:pt x="572" y="310"/>
                    <a:pt x="643" y="238"/>
                    <a:pt x="643" y="143"/>
                  </a:cubicBez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3"/>
            <p:cNvSpPr/>
            <p:nvPr/>
          </p:nvSpPr>
          <p:spPr>
            <a:xfrm>
              <a:off x="791223" y="2976400"/>
              <a:ext cx="50604" cy="10797"/>
            </a:xfrm>
            <a:custGeom>
              <a:avLst/>
              <a:gdLst/>
              <a:ahLst/>
              <a:cxnLst/>
              <a:rect l="l" t="t" r="r" b="b"/>
              <a:pathLst>
                <a:path w="1453" h="310" extrusionOk="0">
                  <a:moveTo>
                    <a:pt x="143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1310" y="310"/>
                  </a:lnTo>
                  <a:cubicBezTo>
                    <a:pt x="1381" y="310"/>
                    <a:pt x="1453" y="238"/>
                    <a:pt x="1453" y="143"/>
                  </a:cubicBezTo>
                  <a:cubicBezTo>
                    <a:pt x="1453" y="72"/>
                    <a:pt x="1381" y="0"/>
                    <a:pt x="1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3"/>
            <p:cNvSpPr/>
            <p:nvPr/>
          </p:nvSpPr>
          <p:spPr>
            <a:xfrm>
              <a:off x="865859" y="2976400"/>
              <a:ext cx="84631" cy="10797"/>
            </a:xfrm>
            <a:custGeom>
              <a:avLst/>
              <a:gdLst/>
              <a:ahLst/>
              <a:cxnLst/>
              <a:rect l="l" t="t" r="r" b="b"/>
              <a:pathLst>
                <a:path w="2430" h="310" extrusionOk="0">
                  <a:moveTo>
                    <a:pt x="143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8"/>
                    <a:pt x="48" y="310"/>
                    <a:pt x="143" y="310"/>
                  </a:cubicBezTo>
                  <a:lnTo>
                    <a:pt x="2287" y="310"/>
                  </a:lnTo>
                  <a:cubicBezTo>
                    <a:pt x="2382" y="310"/>
                    <a:pt x="2430" y="238"/>
                    <a:pt x="2430" y="143"/>
                  </a:cubicBezTo>
                  <a:cubicBezTo>
                    <a:pt x="2430" y="72"/>
                    <a:pt x="2382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3"/>
            <p:cNvSpPr/>
            <p:nvPr/>
          </p:nvSpPr>
          <p:spPr>
            <a:xfrm>
              <a:off x="865859" y="3034457"/>
              <a:ext cx="84631" cy="10797"/>
            </a:xfrm>
            <a:custGeom>
              <a:avLst/>
              <a:gdLst/>
              <a:ahLst/>
              <a:cxnLst/>
              <a:rect l="l" t="t" r="r" b="b"/>
              <a:pathLst>
                <a:path w="2430" h="310" extrusionOk="0">
                  <a:moveTo>
                    <a:pt x="143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8"/>
                    <a:pt x="48" y="310"/>
                    <a:pt x="143" y="310"/>
                  </a:cubicBezTo>
                  <a:lnTo>
                    <a:pt x="2287" y="310"/>
                  </a:lnTo>
                  <a:cubicBezTo>
                    <a:pt x="2382" y="310"/>
                    <a:pt x="2430" y="238"/>
                    <a:pt x="2430" y="143"/>
                  </a:cubicBezTo>
                  <a:cubicBezTo>
                    <a:pt x="2430" y="72"/>
                    <a:pt x="2382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3"/>
            <p:cNvSpPr/>
            <p:nvPr/>
          </p:nvSpPr>
          <p:spPr>
            <a:xfrm>
              <a:off x="865023" y="2947354"/>
              <a:ext cx="51475" cy="10831"/>
            </a:xfrm>
            <a:custGeom>
              <a:avLst/>
              <a:gdLst/>
              <a:ahLst/>
              <a:cxnLst/>
              <a:rect l="l" t="t" r="r" b="b"/>
              <a:pathLst>
                <a:path w="1478" h="311" extrusionOk="0">
                  <a:moveTo>
                    <a:pt x="167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311" y="310"/>
                  </a:lnTo>
                  <a:cubicBezTo>
                    <a:pt x="1406" y="310"/>
                    <a:pt x="1477" y="239"/>
                    <a:pt x="1477" y="144"/>
                  </a:cubicBezTo>
                  <a:cubicBezTo>
                    <a:pt x="1477" y="72"/>
                    <a:pt x="1406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3"/>
            <p:cNvSpPr/>
            <p:nvPr/>
          </p:nvSpPr>
          <p:spPr>
            <a:xfrm>
              <a:off x="928896" y="2947354"/>
              <a:ext cx="21593" cy="10831"/>
            </a:xfrm>
            <a:custGeom>
              <a:avLst/>
              <a:gdLst/>
              <a:ahLst/>
              <a:cxnLst/>
              <a:rect l="l" t="t" r="r" b="b"/>
              <a:pathLst>
                <a:path w="620" h="311" extrusionOk="0">
                  <a:moveTo>
                    <a:pt x="143" y="1"/>
                  </a:moveTo>
                  <a:cubicBezTo>
                    <a:pt x="48" y="1"/>
                    <a:pt x="0" y="72"/>
                    <a:pt x="0" y="144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477" y="310"/>
                  </a:lnTo>
                  <a:cubicBezTo>
                    <a:pt x="572" y="310"/>
                    <a:pt x="620" y="239"/>
                    <a:pt x="620" y="144"/>
                  </a:cubicBezTo>
                  <a:cubicBezTo>
                    <a:pt x="620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3"/>
            <p:cNvSpPr/>
            <p:nvPr/>
          </p:nvSpPr>
          <p:spPr>
            <a:xfrm>
              <a:off x="905666" y="3005411"/>
              <a:ext cx="45659" cy="10831"/>
            </a:xfrm>
            <a:custGeom>
              <a:avLst/>
              <a:gdLst/>
              <a:ahLst/>
              <a:cxnLst/>
              <a:rect l="l" t="t" r="r" b="b"/>
              <a:pathLst>
                <a:path w="1311" h="311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144" y="310"/>
                  </a:lnTo>
                  <a:cubicBezTo>
                    <a:pt x="1239" y="310"/>
                    <a:pt x="1287" y="239"/>
                    <a:pt x="1287" y="144"/>
                  </a:cubicBezTo>
                  <a:cubicBezTo>
                    <a:pt x="1310" y="72"/>
                    <a:pt x="123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3"/>
            <p:cNvSpPr/>
            <p:nvPr/>
          </p:nvSpPr>
          <p:spPr>
            <a:xfrm>
              <a:off x="865859" y="3005411"/>
              <a:ext cx="27409" cy="10831"/>
            </a:xfrm>
            <a:custGeom>
              <a:avLst/>
              <a:gdLst/>
              <a:ahLst/>
              <a:cxnLst/>
              <a:rect l="l" t="t" r="r" b="b"/>
              <a:pathLst>
                <a:path w="787" h="311" extrusionOk="0">
                  <a:moveTo>
                    <a:pt x="143" y="1"/>
                  </a:moveTo>
                  <a:cubicBezTo>
                    <a:pt x="48" y="1"/>
                    <a:pt x="1" y="72"/>
                    <a:pt x="1" y="144"/>
                  </a:cubicBezTo>
                  <a:cubicBezTo>
                    <a:pt x="1" y="239"/>
                    <a:pt x="48" y="310"/>
                    <a:pt x="143" y="310"/>
                  </a:cubicBezTo>
                  <a:lnTo>
                    <a:pt x="644" y="310"/>
                  </a:lnTo>
                  <a:cubicBezTo>
                    <a:pt x="739" y="310"/>
                    <a:pt x="786" y="239"/>
                    <a:pt x="786" y="144"/>
                  </a:cubicBezTo>
                  <a:cubicBezTo>
                    <a:pt x="786" y="72"/>
                    <a:pt x="739" y="1"/>
                    <a:pt x="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3"/>
            <p:cNvSpPr/>
            <p:nvPr/>
          </p:nvSpPr>
          <p:spPr>
            <a:xfrm>
              <a:off x="756396" y="3034457"/>
              <a:ext cx="44823" cy="10797"/>
            </a:xfrm>
            <a:custGeom>
              <a:avLst/>
              <a:gdLst/>
              <a:ahLst/>
              <a:cxnLst/>
              <a:rect l="l" t="t" r="r" b="b"/>
              <a:pathLst>
                <a:path w="1287" h="310" extrusionOk="0">
                  <a:moveTo>
                    <a:pt x="167" y="0"/>
                  </a:moveTo>
                  <a:cubicBezTo>
                    <a:pt x="71" y="0"/>
                    <a:pt x="0" y="72"/>
                    <a:pt x="0" y="143"/>
                  </a:cubicBezTo>
                  <a:cubicBezTo>
                    <a:pt x="0" y="238"/>
                    <a:pt x="71" y="310"/>
                    <a:pt x="167" y="310"/>
                  </a:cubicBezTo>
                  <a:lnTo>
                    <a:pt x="1143" y="310"/>
                  </a:lnTo>
                  <a:cubicBezTo>
                    <a:pt x="1238" y="310"/>
                    <a:pt x="1286" y="238"/>
                    <a:pt x="1286" y="143"/>
                  </a:cubicBezTo>
                  <a:cubicBezTo>
                    <a:pt x="1286" y="72"/>
                    <a:pt x="1238" y="0"/>
                    <a:pt x="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3"/>
            <p:cNvSpPr/>
            <p:nvPr/>
          </p:nvSpPr>
          <p:spPr>
            <a:xfrm>
              <a:off x="813617" y="3034457"/>
              <a:ext cx="28210" cy="10797"/>
            </a:xfrm>
            <a:custGeom>
              <a:avLst/>
              <a:gdLst/>
              <a:ahLst/>
              <a:cxnLst/>
              <a:rect l="l" t="t" r="r" b="b"/>
              <a:pathLst>
                <a:path w="810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667" y="310"/>
                  </a:lnTo>
                  <a:cubicBezTo>
                    <a:pt x="738" y="310"/>
                    <a:pt x="810" y="238"/>
                    <a:pt x="810" y="143"/>
                  </a:cubicBezTo>
                  <a:cubicBezTo>
                    <a:pt x="810" y="72"/>
                    <a:pt x="738" y="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3"/>
            <p:cNvSpPr/>
            <p:nvPr/>
          </p:nvSpPr>
          <p:spPr>
            <a:xfrm>
              <a:off x="756396" y="2793103"/>
              <a:ext cx="148470" cy="9995"/>
            </a:xfrm>
            <a:custGeom>
              <a:avLst/>
              <a:gdLst/>
              <a:ahLst/>
              <a:cxnLst/>
              <a:rect l="l" t="t" r="r" b="b"/>
              <a:pathLst>
                <a:path w="4263" h="287" extrusionOk="0">
                  <a:moveTo>
                    <a:pt x="167" y="0"/>
                  </a:moveTo>
                  <a:cubicBezTo>
                    <a:pt x="71" y="0"/>
                    <a:pt x="0" y="48"/>
                    <a:pt x="0" y="143"/>
                  </a:cubicBezTo>
                  <a:cubicBezTo>
                    <a:pt x="0" y="239"/>
                    <a:pt x="71" y="286"/>
                    <a:pt x="167" y="286"/>
                  </a:cubicBezTo>
                  <a:lnTo>
                    <a:pt x="4120" y="286"/>
                  </a:lnTo>
                  <a:cubicBezTo>
                    <a:pt x="4215" y="286"/>
                    <a:pt x="4263" y="239"/>
                    <a:pt x="4263" y="143"/>
                  </a:cubicBezTo>
                  <a:cubicBezTo>
                    <a:pt x="4263" y="48"/>
                    <a:pt x="4215" y="0"/>
                    <a:pt x="4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3B41D71A-C2F9-80EE-E7E0-5765431AC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6162"/>
            <a:ext cx="6858000" cy="5143500"/>
          </a:xfrm>
          <a:prstGeom prst="rect">
            <a:avLst/>
          </a:prstGeom>
        </p:spPr>
      </p:pic>
      <p:pic>
        <p:nvPicPr>
          <p:cNvPr id="5" name="Picture 4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24F5D74A-0C40-0550-AF4D-BFADA136C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678" y="51295"/>
            <a:ext cx="6858000" cy="5143500"/>
          </a:xfrm>
          <a:prstGeom prst="rect">
            <a:avLst/>
          </a:prstGeom>
        </p:spPr>
      </p:pic>
      <p:pic>
        <p:nvPicPr>
          <p:cNvPr id="4" name="Picture 3" descr="A person sitting at a desk with his hand on his head&#10;&#10;Description automatically generated">
            <a:extLst>
              <a:ext uri="{FF2B5EF4-FFF2-40B4-BE49-F238E27FC236}">
                <a16:creationId xmlns:a16="http://schemas.microsoft.com/office/drawing/2014/main" id="{A22831AC-E703-E814-D969-79F1B366A2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6" r="28867"/>
          <a:stretch/>
        </p:blipFill>
        <p:spPr>
          <a:xfrm>
            <a:off x="5442108" y="51295"/>
            <a:ext cx="3900669" cy="5143500"/>
          </a:xfrm>
          <a:prstGeom prst="rect">
            <a:avLst/>
          </a:prstGeom>
        </p:spPr>
      </p:pic>
      <p:pic>
        <p:nvPicPr>
          <p:cNvPr id="3" name="Picture 2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EF3FD5E0-D747-87F7-6C2F-10A4A94BA2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448" t="36528" r="22937" b="14505"/>
          <a:stretch/>
        </p:blipFill>
        <p:spPr>
          <a:xfrm>
            <a:off x="3975080" y="-43560"/>
            <a:ext cx="2236741" cy="2518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9DDEF-9CC0-6833-76D4-AED66E23B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46E9078-7F57-0FFE-80BF-9B638C587C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645" b="12855"/>
          <a:stretch/>
        </p:blipFill>
        <p:spPr>
          <a:xfrm>
            <a:off x="0" y="0"/>
            <a:ext cx="9205454" cy="5143500"/>
          </a:xfrm>
          <a:prstGeom prst="rect">
            <a:avLst/>
          </a:prstGeom>
        </p:spPr>
      </p:pic>
      <p:pic>
        <p:nvPicPr>
          <p:cNvPr id="2" name="IMG_1845_8DAA8C14-E74B-41AF-9849-1ACF2416390D.mp4">
            <a:hlinkClick r:id="" action="ppaction://media"/>
            <a:extLst>
              <a:ext uri="{FF2B5EF4-FFF2-40B4-BE49-F238E27FC236}">
                <a16:creationId xmlns:a16="http://schemas.microsoft.com/office/drawing/2014/main" id="{11A66F88-F0D3-F177-E7FA-556C763F74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212.548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1625" y="0"/>
            <a:ext cx="2894013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ACFFBA-7EFE-F4A5-68DF-92FD5F40A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91"/>
          <p:cNvGrpSpPr/>
          <p:nvPr/>
        </p:nvGrpSpPr>
        <p:grpSpPr>
          <a:xfrm>
            <a:off x="4052856" y="-2561738"/>
            <a:ext cx="7751667" cy="4860325"/>
            <a:chOff x="4052856" y="-2561738"/>
            <a:chExt cx="7751667" cy="4860325"/>
          </a:xfrm>
        </p:grpSpPr>
        <p:grpSp>
          <p:nvGrpSpPr>
            <p:cNvPr id="1762" name="Google Shape;1762;p91"/>
            <p:cNvGrpSpPr/>
            <p:nvPr/>
          </p:nvGrpSpPr>
          <p:grpSpPr>
            <a:xfrm>
              <a:off x="4052856" y="258199"/>
              <a:ext cx="1038288" cy="281297"/>
              <a:chOff x="2443300" y="461900"/>
              <a:chExt cx="403250" cy="109250"/>
            </a:xfrm>
          </p:grpSpPr>
          <p:sp>
            <p:nvSpPr>
              <p:cNvPr id="1763" name="Google Shape;1763;p9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9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9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9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9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9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9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770" name="Google Shape;1770;p9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flipH="1">
              <a:off x="7239096" y="-256173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2" name="Google Shape;1772;p91"/>
          <p:cNvGrpSpPr/>
          <p:nvPr/>
        </p:nvGrpSpPr>
        <p:grpSpPr>
          <a:xfrm>
            <a:off x="-3470274" y="1620700"/>
            <a:ext cx="16347178" cy="6950578"/>
            <a:chOff x="-3470274" y="1620700"/>
            <a:chExt cx="16347178" cy="6950578"/>
          </a:xfrm>
        </p:grpSpPr>
        <p:pic>
          <p:nvPicPr>
            <p:cNvPr id="1773" name="Google Shape;1773;p91"/>
            <p:cNvPicPr preferRelativeResize="0"/>
            <p:nvPr/>
          </p:nvPicPr>
          <p:blipFill rotWithShape="1">
            <a:blip r:embed="rId6">
              <a:alphaModFix/>
            </a:blip>
            <a:srcRect l="11324" t="4078" r="11324" b="4069"/>
            <a:stretch/>
          </p:blipFill>
          <p:spPr>
            <a:xfrm rot="5400000">
              <a:off x="-3254523" y="1563173"/>
              <a:ext cx="4292900" cy="4724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4" name="Google Shape;1774;p91"/>
            <p:cNvGrpSpPr/>
            <p:nvPr/>
          </p:nvGrpSpPr>
          <p:grpSpPr>
            <a:xfrm rot="-5400000">
              <a:off x="-977026" y="3542049"/>
              <a:ext cx="4914957" cy="5143501"/>
              <a:chOff x="-2482653" y="-2238475"/>
              <a:chExt cx="4914957" cy="5143501"/>
            </a:xfrm>
          </p:grpSpPr>
          <p:pic>
            <p:nvPicPr>
              <p:cNvPr id="1775" name="Google Shape;1775;p9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2482653" y="-2238475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6" name="Google Shape;1776;p91"/>
              <p:cNvSpPr/>
              <p:nvPr/>
            </p:nvSpPr>
            <p:spPr>
              <a:xfrm>
                <a:off x="-2058626" y="-201432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777" name="Google Shape;1777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41397" y="16207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-5400000">
              <a:off x="6307060" y="324905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G_1870_E0F01FA5-C82B-41EF-90EE-B30DB595B6B0.mp4">
            <a:hlinkClick r:id="" action="ppaction://media"/>
            <a:extLst>
              <a:ext uri="{FF2B5EF4-FFF2-40B4-BE49-F238E27FC236}">
                <a16:creationId xmlns:a16="http://schemas.microsoft.com/office/drawing/2014/main" id="{3AA4C1E0-43BD-EF89-2753-49F03BBE7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12152" b="20338"/>
          <a:stretch/>
        </p:blipFill>
        <p:spPr>
          <a:xfrm>
            <a:off x="2446695" y="0"/>
            <a:ext cx="4292450" cy="515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34E27-8847-FB10-88AD-194491F754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67"/>
          <p:cNvGrpSpPr/>
          <p:nvPr/>
        </p:nvGrpSpPr>
        <p:grpSpPr>
          <a:xfrm>
            <a:off x="6159611" y="1620700"/>
            <a:ext cx="6717293" cy="6341226"/>
            <a:chOff x="6159611" y="1620700"/>
            <a:chExt cx="6717293" cy="6341226"/>
          </a:xfrm>
        </p:grpSpPr>
        <p:pic>
          <p:nvPicPr>
            <p:cNvPr id="949" name="Google Shape;949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1397" y="16207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67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-5400000">
              <a:off x="6307060" y="324905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1" name="Google Shape;951;p67"/>
          <p:cNvGrpSpPr/>
          <p:nvPr/>
        </p:nvGrpSpPr>
        <p:grpSpPr>
          <a:xfrm>
            <a:off x="-3470274" y="-2561738"/>
            <a:ext cx="8561423" cy="11133016"/>
            <a:chOff x="-3470274" y="-2561738"/>
            <a:chExt cx="8561423" cy="11133016"/>
          </a:xfrm>
        </p:grpSpPr>
        <p:grpSp>
          <p:nvGrpSpPr>
            <p:cNvPr id="952" name="Google Shape;952;p67"/>
            <p:cNvGrpSpPr/>
            <p:nvPr/>
          </p:nvGrpSpPr>
          <p:grpSpPr>
            <a:xfrm flipH="1">
              <a:off x="4052861" y="258199"/>
              <a:ext cx="1038288" cy="281297"/>
              <a:chOff x="2443300" y="461900"/>
              <a:chExt cx="403250" cy="109250"/>
            </a:xfrm>
          </p:grpSpPr>
          <p:sp>
            <p:nvSpPr>
              <p:cNvPr id="953" name="Google Shape;953;p67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7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7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7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7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7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7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960;p67"/>
            <p:cNvGrpSpPr/>
            <p:nvPr/>
          </p:nvGrpSpPr>
          <p:grpSpPr>
            <a:xfrm>
              <a:off x="-3470274" y="-2561738"/>
              <a:ext cx="7522477" cy="11133016"/>
              <a:chOff x="-3470274" y="-2561738"/>
              <a:chExt cx="7522477" cy="11133016"/>
            </a:xfrm>
          </p:grpSpPr>
          <p:pic>
            <p:nvPicPr>
              <p:cNvPr id="961" name="Google Shape;961;p67"/>
              <p:cNvPicPr preferRelativeResize="0"/>
              <p:nvPr/>
            </p:nvPicPr>
            <p:blipFill rotWithShape="1">
              <a:blip r:embed="rId5">
                <a:alphaModFix/>
              </a:blip>
              <a:srcRect l="11324" t="4078" r="11324" b="4069"/>
              <a:stretch/>
            </p:blipFill>
            <p:spPr>
              <a:xfrm rot="5400000">
                <a:off x="-3254523" y="1563173"/>
                <a:ext cx="4292900" cy="47244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2" name="Google Shape;962;p67"/>
              <p:cNvGrpSpPr/>
              <p:nvPr/>
            </p:nvGrpSpPr>
            <p:grpSpPr>
              <a:xfrm rot="-5400000">
                <a:off x="-977026" y="3542049"/>
                <a:ext cx="4914957" cy="5143501"/>
                <a:chOff x="-2482653" y="-2238475"/>
                <a:chExt cx="4914957" cy="5143501"/>
              </a:xfrm>
            </p:grpSpPr>
            <p:pic>
              <p:nvPicPr>
                <p:cNvPr id="963" name="Google Shape;963;p6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482653" y="-2238475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4" name="Google Shape;964;p67"/>
                <p:cNvSpPr/>
                <p:nvPr/>
              </p:nvSpPr>
              <p:spPr>
                <a:xfrm>
                  <a:off x="-2058626" y="-2014320"/>
                  <a:ext cx="4066911" cy="4695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965" name="Google Shape;965;p67"/>
              <p:cNvPicPr preferRelativeResize="0"/>
              <p:nvPr/>
            </p:nvPicPr>
            <p:blipFill rotWithShape="1">
              <a:blip r:embed="rId4">
                <a:alphaModFix/>
              </a:blip>
              <a:srcRect l="17360" t="15311" r="23370"/>
              <a:stretch/>
            </p:blipFill>
            <p:spPr>
              <a:xfrm>
                <a:off x="-2133498" y="-2561738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6" name="Google Shape;966;p67"/>
          <p:cNvSpPr txBox="1">
            <a:spLocks noGrp="1"/>
          </p:cNvSpPr>
          <p:nvPr>
            <p:ph type="title"/>
          </p:nvPr>
        </p:nvSpPr>
        <p:spPr>
          <a:xfrm>
            <a:off x="1358147" y="2040450"/>
            <a:ext cx="44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Product</a:t>
            </a:r>
            <a:endParaRPr dirty="0"/>
          </a:p>
        </p:txBody>
      </p:sp>
      <p:sp>
        <p:nvSpPr>
          <p:cNvPr id="967" name="Google Shape;967;p67"/>
          <p:cNvSpPr txBox="1">
            <a:spLocks noGrp="1"/>
          </p:cNvSpPr>
          <p:nvPr>
            <p:ph type="subTitle" idx="1"/>
          </p:nvPr>
        </p:nvSpPr>
        <p:spPr>
          <a:xfrm>
            <a:off x="1358147" y="2882250"/>
            <a:ext cx="44805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hlinkClick r:id="rId7"/>
              </a:rPr>
              <a:t>PoliPicker.us</a:t>
            </a:r>
            <a:endParaRPr dirty="0"/>
          </a:p>
        </p:txBody>
      </p:sp>
      <p:sp>
        <p:nvSpPr>
          <p:cNvPr id="968" name="Google Shape;968;p67"/>
          <p:cNvSpPr txBox="1">
            <a:spLocks noGrp="1"/>
          </p:cNvSpPr>
          <p:nvPr>
            <p:ph type="title" idx="2"/>
          </p:nvPr>
        </p:nvSpPr>
        <p:spPr>
          <a:xfrm>
            <a:off x="6040200" y="2176950"/>
            <a:ext cx="13917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12231-3FA2-99B1-679F-981191671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Demo!</a:t>
            </a:r>
            <a:endParaRPr dirty="0"/>
          </a:p>
        </p:txBody>
      </p:sp>
      <p:sp>
        <p:nvSpPr>
          <p:cNvPr id="586" name="Google Shape;586;p56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Video? insert bunch of photos of website here?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80FA79-87B8-1328-820A-F13B8EDC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03"/>
          <p:cNvSpPr txBox="1">
            <a:spLocks noGrp="1"/>
          </p:cNvSpPr>
          <p:nvPr>
            <p:ph type="title"/>
          </p:nvPr>
        </p:nvSpPr>
        <p:spPr>
          <a:xfrm>
            <a:off x="481756" y="1011087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/>
              <a:t>THANK YOU!</a:t>
            </a:r>
            <a:endParaRPr sz="7500" dirty="0"/>
          </a:p>
        </p:txBody>
      </p:sp>
      <p:sp>
        <p:nvSpPr>
          <p:cNvPr id="2581" name="Google Shape;2581;p103"/>
          <p:cNvSpPr txBox="1">
            <a:spLocks noGrp="1"/>
          </p:cNvSpPr>
          <p:nvPr>
            <p:ph type="subTitle" idx="3"/>
          </p:nvPr>
        </p:nvSpPr>
        <p:spPr>
          <a:xfrm>
            <a:off x="1361409" y="1941327"/>
            <a:ext cx="38979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Do you have any questions?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3C18ED-09E0-2C57-D30D-85547E148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12" y="2615067"/>
            <a:ext cx="2060294" cy="2060294"/>
          </a:xfrm>
          <a:prstGeom prst="rect">
            <a:avLst/>
          </a:prstGeom>
        </p:spPr>
      </p:pic>
      <p:sp>
        <p:nvSpPr>
          <p:cNvPr id="13" name="Google Shape;2581;p103">
            <a:extLst>
              <a:ext uri="{FF2B5EF4-FFF2-40B4-BE49-F238E27FC236}">
                <a16:creationId xmlns:a16="http://schemas.microsoft.com/office/drawing/2014/main" id="{B5BD0121-8072-50C3-45E7-FCBC3D1207CF}"/>
              </a:ext>
            </a:extLst>
          </p:cNvPr>
          <p:cNvSpPr txBox="1">
            <a:spLocks/>
          </p:cNvSpPr>
          <p:nvPr/>
        </p:nvSpPr>
        <p:spPr>
          <a:xfrm>
            <a:off x="4031379" y="3341314"/>
            <a:ext cx="3897900" cy="356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pPr marL="0" indent="0"/>
            <a:r>
              <a:rPr lang="en-US" sz="2000" dirty="0">
                <a:solidFill>
                  <a:srgbClr val="B45AAF"/>
                </a:solidFill>
              </a:rPr>
              <a:t>Don’t forget to vote!</a:t>
            </a:r>
          </a:p>
          <a:p>
            <a:pPr marL="0" indent="0"/>
            <a:r>
              <a:rPr lang="en-US" sz="2000" dirty="0">
                <a:solidFill>
                  <a:srgbClr val="B45AAF"/>
                </a:solidFill>
              </a:rPr>
              <a:t>(for us)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1364714" y="2367822"/>
            <a:ext cx="67536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What is </a:t>
            </a:r>
            <a:r>
              <a:rPr lang="en" sz="3500" dirty="0" err="1"/>
              <a:t>PoliPicker</a:t>
            </a:r>
            <a:r>
              <a:rPr lang="en" sz="3500" dirty="0"/>
              <a:t>?</a:t>
            </a:r>
            <a:endParaRPr sz="35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6287" y="-2152265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1958468" y="-246215"/>
            <a:ext cx="11669822" cy="8174535"/>
            <a:chOff x="-3229797" y="161063"/>
            <a:chExt cx="11669822" cy="8174535"/>
          </a:xfrm>
        </p:grpSpPr>
        <p:pic>
          <p:nvPicPr>
            <p:cNvPr id="566" name="Google Shape;566;p55"/>
            <p:cNvPicPr preferRelativeResize="0"/>
            <p:nvPr/>
          </p:nvPicPr>
          <p:blipFill rotWithShape="1">
            <a:blip r:embed="rId5">
              <a:alphaModFix/>
            </a:blip>
            <a:srcRect t="8717"/>
            <a:stretch/>
          </p:blipFill>
          <p:spPr>
            <a:xfrm flipH="1">
              <a:off x="1445398" y="3640425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9"/>
              <a:chOff x="-3229797" y="161063"/>
              <a:chExt cx="6583008" cy="7366039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8">
                <a:alphaModFix/>
              </a:blip>
              <a:srcRect l="17360" t="15311" r="23370"/>
              <a:stretch/>
            </p:blipFill>
            <p:spPr>
              <a:xfrm rot="-54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A6EC3B-383C-F94F-771B-033D0D386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18F626CD-9298-BD4B-84C9-8934F0B6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55">
            <a:extLst>
              <a:ext uri="{FF2B5EF4-FFF2-40B4-BE49-F238E27FC236}">
                <a16:creationId xmlns:a16="http://schemas.microsoft.com/office/drawing/2014/main" id="{3707CA12-B4B2-3E48-12DA-DB0295E3A82B}"/>
              </a:ext>
            </a:extLst>
          </p:cNvPr>
          <p:cNvGrpSpPr/>
          <p:nvPr/>
        </p:nvGrpSpPr>
        <p:grpSpPr>
          <a:xfrm>
            <a:off x="-1039528" y="-2647654"/>
            <a:ext cx="11734502" cy="9037882"/>
            <a:chOff x="-3294477" y="-702284"/>
            <a:chExt cx="11734502" cy="9037882"/>
          </a:xfrm>
        </p:grpSpPr>
        <p:pic>
          <p:nvPicPr>
            <p:cNvPr id="566" name="Google Shape;566;p55">
              <a:extLst>
                <a:ext uri="{FF2B5EF4-FFF2-40B4-BE49-F238E27FC236}">
                  <a16:creationId xmlns:a16="http://schemas.microsoft.com/office/drawing/2014/main" id="{156C6BE3-BBC5-41E9-8E5A-F0229A77078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flipH="1">
              <a:off x="1445398" y="3640425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55">
              <a:extLst>
                <a:ext uri="{FF2B5EF4-FFF2-40B4-BE49-F238E27FC236}">
                  <a16:creationId xmlns:a16="http://schemas.microsoft.com/office/drawing/2014/main" id="{FB1D2EF0-3B77-7D04-F2C0-B0507C1A7E40}"/>
                </a:ext>
              </a:extLst>
            </p:cNvPr>
            <p:cNvGrpSpPr/>
            <p:nvPr/>
          </p:nvGrpSpPr>
          <p:grpSpPr>
            <a:xfrm>
              <a:off x="-3294477" y="-702284"/>
              <a:ext cx="10907280" cy="8229385"/>
              <a:chOff x="-3294477" y="-702284"/>
              <a:chExt cx="10907280" cy="8229385"/>
            </a:xfrm>
          </p:grpSpPr>
          <p:grpSp>
            <p:nvGrpSpPr>
              <p:cNvPr id="568" name="Google Shape;568;p55">
                <a:extLst>
                  <a:ext uri="{FF2B5EF4-FFF2-40B4-BE49-F238E27FC236}">
                    <a16:creationId xmlns:a16="http://schemas.microsoft.com/office/drawing/2014/main" id="{BC29139B-5ED8-3917-F363-0909B7E7DF59}"/>
                  </a:ext>
                </a:extLst>
              </p:cNvPr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>
                  <a:extLst>
                    <a:ext uri="{FF2B5EF4-FFF2-40B4-BE49-F238E27FC236}">
                      <a16:creationId xmlns:a16="http://schemas.microsoft.com/office/drawing/2014/main" id="{7F974C65-B056-F7D9-B32F-C306740B762C}"/>
                    </a:ext>
                  </a:extLst>
                </p:cNvPr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>
                  <a:extLst>
                    <a:ext uri="{FF2B5EF4-FFF2-40B4-BE49-F238E27FC236}">
                      <a16:creationId xmlns:a16="http://schemas.microsoft.com/office/drawing/2014/main" id="{5B9F24D0-15C3-61DF-F27B-100AF78B728A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>
                <a:extLst>
                  <a:ext uri="{FF2B5EF4-FFF2-40B4-BE49-F238E27FC236}">
                    <a16:creationId xmlns:a16="http://schemas.microsoft.com/office/drawing/2014/main" id="{3B776458-D30D-6122-322B-9B1A1713BFEA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-2510900" y="1068674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>
                <a:extLst>
                  <a:ext uri="{FF2B5EF4-FFF2-40B4-BE49-F238E27FC236}">
                    <a16:creationId xmlns:a16="http://schemas.microsoft.com/office/drawing/2014/main" id="{DA174E4F-B4DC-ADB2-027A-67C2439D0A8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17360" t="15311" r="23370"/>
              <a:stretch/>
            </p:blipFill>
            <p:spPr>
              <a:xfrm rot="-54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oogle Shape;571;p55">
                <a:extLst>
                  <a:ext uri="{FF2B5EF4-FFF2-40B4-BE49-F238E27FC236}">
                    <a16:creationId xmlns:a16="http://schemas.microsoft.com/office/drawing/2014/main" id="{C8625605-56A9-BCFB-52C2-00D752F4D56C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-3294477" y="-702284"/>
                <a:ext cx="10907280" cy="82293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>
              <a:extLst>
                <a:ext uri="{FF2B5EF4-FFF2-40B4-BE49-F238E27FC236}">
                  <a16:creationId xmlns:a16="http://schemas.microsoft.com/office/drawing/2014/main" id="{32E95DBD-DF81-92D0-9054-FE073773E096}"/>
                </a:ext>
              </a:extLst>
            </p:cNvPr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>
                <a:extLst>
                  <a:ext uri="{FF2B5EF4-FFF2-40B4-BE49-F238E27FC236}">
                    <a16:creationId xmlns:a16="http://schemas.microsoft.com/office/drawing/2014/main" id="{8BEA5C99-F38D-A3A7-F0F4-6504BA93B723}"/>
                  </a:ext>
                </a:extLst>
              </p:cNvPr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>
                <a:extLst>
                  <a:ext uri="{FF2B5EF4-FFF2-40B4-BE49-F238E27FC236}">
                    <a16:creationId xmlns:a16="http://schemas.microsoft.com/office/drawing/2014/main" id="{DB3A529E-225F-8A79-3ECD-2DF0E0FF7C15}"/>
                  </a:ext>
                </a:extLst>
              </p:cNvPr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>
                <a:extLst>
                  <a:ext uri="{FF2B5EF4-FFF2-40B4-BE49-F238E27FC236}">
                    <a16:creationId xmlns:a16="http://schemas.microsoft.com/office/drawing/2014/main" id="{03A2B301-C39F-9BFF-0BC9-CC016A0384CC}"/>
                  </a:ext>
                </a:extLst>
              </p:cNvPr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>
                <a:extLst>
                  <a:ext uri="{FF2B5EF4-FFF2-40B4-BE49-F238E27FC236}">
                    <a16:creationId xmlns:a16="http://schemas.microsoft.com/office/drawing/2014/main" id="{1B38267D-8574-985E-4756-1548429701DF}"/>
                  </a:ext>
                </a:extLst>
              </p:cNvPr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>
                <a:extLst>
                  <a:ext uri="{FF2B5EF4-FFF2-40B4-BE49-F238E27FC236}">
                    <a16:creationId xmlns:a16="http://schemas.microsoft.com/office/drawing/2014/main" id="{FAC25E63-DC48-5055-9C58-E9A56B40DA93}"/>
                  </a:ext>
                </a:extLst>
              </p:cNvPr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>
                <a:extLst>
                  <a:ext uri="{FF2B5EF4-FFF2-40B4-BE49-F238E27FC236}">
                    <a16:creationId xmlns:a16="http://schemas.microsoft.com/office/drawing/2014/main" id="{858FDF95-B127-ED59-247D-D83F1BD31D97}"/>
                  </a:ext>
                </a:extLst>
              </p:cNvPr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>
                <a:extLst>
                  <a:ext uri="{FF2B5EF4-FFF2-40B4-BE49-F238E27FC236}">
                    <a16:creationId xmlns:a16="http://schemas.microsoft.com/office/drawing/2014/main" id="{46619835-8D59-8D8D-3F33-E950099BF7C9}"/>
                  </a:ext>
                </a:extLst>
              </p:cNvPr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Youth in 2022: Concerned about Issues but Neglected by Campaigns | CIRCLE">
            <a:extLst>
              <a:ext uri="{FF2B5EF4-FFF2-40B4-BE49-F238E27FC236}">
                <a16:creationId xmlns:a16="http://schemas.microsoft.com/office/drawing/2014/main" id="{B39589FC-1B07-D763-0845-F0D039625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49" y="761040"/>
            <a:ext cx="6438079" cy="362142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88596"/>
              </a:srgbClr>
            </a:outerShdw>
            <a:softEdge rad="69931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65E4D1-1660-19B5-493F-7F17C5475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1091295" y="2029588"/>
            <a:ext cx="800100" cy="7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 action="ppaction://hlinksldjump"/>
              </a:rPr>
              <a:t>01</a:t>
            </a:r>
            <a:endParaRPr/>
          </a:p>
        </p:txBody>
      </p:sp>
      <p:sp>
        <p:nvSpPr>
          <p:cNvPr id="525" name="Google Shape;525;p53"/>
          <p:cNvSpPr txBox="1">
            <a:spLocks noGrp="1"/>
          </p:cNvSpPr>
          <p:nvPr>
            <p:ph type="subTitle" idx="1"/>
          </p:nvPr>
        </p:nvSpPr>
        <p:spPr>
          <a:xfrm>
            <a:off x="2115000" y="237262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Government Transparency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Informed Voting</a:t>
            </a:r>
          </a:p>
        </p:txBody>
      </p:sp>
      <p:sp>
        <p:nvSpPr>
          <p:cNvPr id="526" name="Google Shape;526;p53"/>
          <p:cNvSpPr txBox="1">
            <a:spLocks noGrp="1"/>
          </p:cNvSpPr>
          <p:nvPr>
            <p:ph type="title" idx="2"/>
          </p:nvPr>
        </p:nvSpPr>
        <p:spPr>
          <a:xfrm>
            <a:off x="4889850" y="2029545"/>
            <a:ext cx="800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02</a:t>
            </a:r>
            <a:endParaRPr/>
          </a:p>
        </p:txBody>
      </p:sp>
      <p:sp>
        <p:nvSpPr>
          <p:cNvPr id="527" name="Google Shape;527;p53"/>
          <p:cNvSpPr txBox="1">
            <a:spLocks noGrp="1"/>
          </p:cNvSpPr>
          <p:nvPr>
            <p:ph type="subTitle" idx="3"/>
          </p:nvPr>
        </p:nvSpPr>
        <p:spPr>
          <a:xfrm>
            <a:off x="5837399" y="261502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Uses Gemini to gather and convey data</a:t>
            </a:r>
            <a:endParaRPr dirty="0"/>
          </a:p>
        </p:txBody>
      </p:sp>
      <p:sp>
        <p:nvSpPr>
          <p:cNvPr id="528" name="Google Shape;528;p53"/>
          <p:cNvSpPr txBox="1">
            <a:spLocks noGrp="1"/>
          </p:cNvSpPr>
          <p:nvPr>
            <p:ph type="title" idx="4"/>
          </p:nvPr>
        </p:nvSpPr>
        <p:spPr>
          <a:xfrm>
            <a:off x="1091250" y="3403370"/>
            <a:ext cx="800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03</a:t>
            </a:r>
            <a:endParaRPr/>
          </a:p>
        </p:txBody>
      </p:sp>
      <p:sp>
        <p:nvSpPr>
          <p:cNvPr id="529" name="Google Shape;529;p53"/>
          <p:cNvSpPr txBox="1">
            <a:spLocks noGrp="1"/>
          </p:cNvSpPr>
          <p:nvPr>
            <p:ph type="subTitle" idx="5"/>
          </p:nvPr>
        </p:nvSpPr>
        <p:spPr>
          <a:xfrm>
            <a:off x="2115000" y="374277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Ecofriendly!</a:t>
            </a:r>
            <a:endParaRPr dirty="0"/>
          </a:p>
        </p:txBody>
      </p:sp>
      <p:sp>
        <p:nvSpPr>
          <p:cNvPr id="530" name="Google Shape;530;p53"/>
          <p:cNvSpPr txBox="1">
            <a:spLocks noGrp="1"/>
          </p:cNvSpPr>
          <p:nvPr>
            <p:ph type="title" idx="6"/>
          </p:nvPr>
        </p:nvSpPr>
        <p:spPr>
          <a:xfrm>
            <a:off x="4889850" y="3403370"/>
            <a:ext cx="800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04</a:t>
            </a:r>
            <a:endParaRPr/>
          </a:p>
        </p:txBody>
      </p:sp>
      <p:sp>
        <p:nvSpPr>
          <p:cNvPr id="531" name="Google Shape;531;p53"/>
          <p:cNvSpPr txBox="1">
            <a:spLocks noGrp="1"/>
          </p:cNvSpPr>
          <p:nvPr>
            <p:ph type="subTitle" idx="7"/>
          </p:nvPr>
        </p:nvSpPr>
        <p:spPr>
          <a:xfrm>
            <a:off x="5837400" y="374277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PoliPicker.us</a:t>
            </a:r>
            <a:endParaRPr dirty="0"/>
          </a:p>
        </p:txBody>
      </p:sp>
      <p:sp>
        <p:nvSpPr>
          <p:cNvPr id="532" name="Google Shape;532;p53"/>
          <p:cNvSpPr txBox="1">
            <a:spLocks noGrp="1"/>
          </p:cNvSpPr>
          <p:nvPr>
            <p:ph type="subTitle" idx="8"/>
          </p:nvPr>
        </p:nvSpPr>
        <p:spPr>
          <a:xfrm>
            <a:off x="2115000" y="1962150"/>
            <a:ext cx="2286600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Civic Innovation</a:t>
            </a:r>
            <a:endParaRPr dirty="0"/>
          </a:p>
        </p:txBody>
      </p:sp>
      <p:sp>
        <p:nvSpPr>
          <p:cNvPr id="533" name="Google Shape;533;p53"/>
          <p:cNvSpPr txBox="1">
            <a:spLocks noGrp="1"/>
          </p:cNvSpPr>
          <p:nvPr>
            <p:ph type="subTitle" idx="9"/>
          </p:nvPr>
        </p:nvSpPr>
        <p:spPr>
          <a:xfrm>
            <a:off x="5837399" y="1962150"/>
            <a:ext cx="2690583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Best Pitt inspired demo powered by Gemini API</a:t>
            </a:r>
          </a:p>
        </p:txBody>
      </p:sp>
      <p:sp>
        <p:nvSpPr>
          <p:cNvPr id="534" name="Google Shape;534;p53"/>
          <p:cNvSpPr txBox="1">
            <a:spLocks noGrp="1"/>
          </p:cNvSpPr>
          <p:nvPr>
            <p:ph type="subTitle" idx="13"/>
          </p:nvPr>
        </p:nvSpPr>
        <p:spPr>
          <a:xfrm>
            <a:off x="2115000" y="3338151"/>
            <a:ext cx="2627400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AI + Sustainability</a:t>
            </a:r>
            <a:endParaRPr dirty="0"/>
          </a:p>
        </p:txBody>
      </p:sp>
      <p:sp>
        <p:nvSpPr>
          <p:cNvPr id="535" name="Google Shape;535;p53"/>
          <p:cNvSpPr txBox="1">
            <a:spLocks noGrp="1"/>
          </p:cNvSpPr>
          <p:nvPr>
            <p:ph type="subTitle" idx="14"/>
          </p:nvPr>
        </p:nvSpPr>
        <p:spPr>
          <a:xfrm>
            <a:off x="5837400" y="3338151"/>
            <a:ext cx="2690582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Best Domain Name</a:t>
            </a:r>
          </a:p>
        </p:txBody>
      </p:sp>
      <p:sp>
        <p:nvSpPr>
          <p:cNvPr id="536" name="Google Shape;536;p5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TRACKS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84AF4-3113-E452-493E-9EA450984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502" name="Google Shape;502;p52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uFill>
                  <a:noFill/>
                </a:uFill>
              </a:rPr>
              <a:t>GoDaddy Registry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01</a:t>
            </a:r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PoliPicker.us</a:t>
            </a:r>
            <a:endParaRPr dirty="0"/>
          </a:p>
        </p:txBody>
      </p:sp>
      <p:sp>
        <p:nvSpPr>
          <p:cNvPr id="505" name="Google Shape;505;p52"/>
          <p:cNvSpPr txBox="1">
            <a:spLocks noGrp="1"/>
          </p:cNvSpPr>
          <p:nvPr>
            <p:ph type="title" idx="2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 action="ppaction://hlinksldjump"/>
              </a:rPr>
              <a:t>02</a:t>
            </a:r>
            <a:endParaRPr dirty="0"/>
          </a:p>
        </p:txBody>
      </p:sp>
      <p:sp>
        <p:nvSpPr>
          <p:cNvPr id="506" name="Google Shape;506;p52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25962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to summarize politician data</a:t>
            </a:r>
            <a:endParaRPr dirty="0"/>
          </a:p>
        </p:txBody>
      </p:sp>
      <p:sp>
        <p:nvSpPr>
          <p:cNvPr id="507" name="Google Shape;507;p52"/>
          <p:cNvSpPr txBox="1">
            <a:spLocks noGrp="1"/>
          </p:cNvSpPr>
          <p:nvPr>
            <p:ph type="title" idx="4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03</a:t>
            </a:r>
            <a:endParaRPr/>
          </a:p>
        </p:txBody>
      </p:sp>
      <p:sp>
        <p:nvSpPr>
          <p:cNvPr id="508" name="Google Shape;508;p52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to gather politician data</a:t>
            </a:r>
            <a:endParaRPr dirty="0"/>
          </a:p>
        </p:txBody>
      </p:sp>
      <p:sp>
        <p:nvSpPr>
          <p:cNvPr id="509" name="Google Shape;509;p52"/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04</a:t>
            </a:r>
            <a:endParaRPr/>
          </a:p>
        </p:txBody>
      </p:sp>
      <p:sp>
        <p:nvSpPr>
          <p:cNvPr id="510" name="Google Shape;510;p52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Hosting Services</a:t>
            </a:r>
          </a:p>
        </p:txBody>
      </p:sp>
      <p:sp>
        <p:nvSpPr>
          <p:cNvPr id="511" name="Google Shape;511;p52"/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5" action="ppaction://hlinksldjump"/>
              </a:rPr>
              <a:t>05</a:t>
            </a:r>
            <a:endParaRPr dirty="0"/>
          </a:p>
        </p:txBody>
      </p:sp>
      <p:sp>
        <p:nvSpPr>
          <p:cNvPr id="512" name="Google Shape;512;p52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to gather data</a:t>
            </a:r>
          </a:p>
        </p:txBody>
      </p:sp>
      <p:sp>
        <p:nvSpPr>
          <p:cNvPr id="513" name="Google Shape;513;p52"/>
          <p:cNvSpPr txBox="1">
            <a:spLocks noGrp="1"/>
          </p:cNvSpPr>
          <p:nvPr>
            <p:ph type="title" idx="13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06</a:t>
            </a:r>
            <a:endParaRPr/>
          </a:p>
        </p:txBody>
      </p:sp>
      <p:sp>
        <p:nvSpPr>
          <p:cNvPr id="514" name="Google Shape;514;p52"/>
          <p:cNvSpPr txBox="1">
            <a:spLocks noGrp="1"/>
          </p:cNvSpPr>
          <p:nvPr>
            <p:ph type="subTitle" idx="14"/>
          </p:nvPr>
        </p:nvSpPr>
        <p:spPr>
          <a:xfrm>
            <a:off x="5873500" y="42589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image and text search</a:t>
            </a:r>
            <a:endParaRPr dirty="0"/>
          </a:p>
        </p:txBody>
      </p:sp>
      <p:sp>
        <p:nvSpPr>
          <p:cNvPr id="515" name="Google Shape;515;p52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Gemini API</a:t>
            </a:r>
            <a:endParaRPr dirty="0"/>
          </a:p>
        </p:txBody>
      </p:sp>
      <p:sp>
        <p:nvSpPr>
          <p:cNvPr id="516" name="Google Shape;516;p52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uFill>
                  <a:noFill/>
                </a:uFill>
              </a:rPr>
              <a:t>VoteSmart</a:t>
            </a:r>
            <a:r>
              <a:rPr lang="en" dirty="0">
                <a:uFill>
                  <a:noFill/>
                </a:uFill>
              </a:rPr>
              <a:t> API</a:t>
            </a:r>
            <a:endParaRPr dirty="0"/>
          </a:p>
        </p:txBody>
      </p:sp>
      <p:sp>
        <p:nvSpPr>
          <p:cNvPr id="517" name="Google Shape;517;p52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uFill>
                  <a:noFill/>
                </a:uFill>
              </a:rPr>
              <a:t>PorkBun</a:t>
            </a:r>
            <a:r>
              <a:rPr lang="en" dirty="0">
                <a:uFill>
                  <a:noFill/>
                </a:uFill>
              </a:rPr>
              <a:t> PHP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Wikipedia API</a:t>
            </a:r>
            <a:endParaRPr dirty="0"/>
          </a:p>
        </p:txBody>
      </p:sp>
      <p:sp>
        <p:nvSpPr>
          <p:cNvPr id="519" name="Google Shape;519;p52"/>
          <p:cNvSpPr txBox="1">
            <a:spLocks noGrp="1"/>
          </p:cNvSpPr>
          <p:nvPr>
            <p:ph type="subTitle" idx="20"/>
          </p:nvPr>
        </p:nvSpPr>
        <p:spPr>
          <a:xfrm>
            <a:off x="5873500" y="3783875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indent="0"/>
            <a:r>
              <a:rPr lang="en-US" dirty="0">
                <a:uFill>
                  <a:noFill/>
                </a:uFill>
              </a:rPr>
              <a:t>Google Custom Search JSON API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0F4B6-6C45-53B8-4205-C1C001AC1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>
          <a:extLst>
            <a:ext uri="{FF2B5EF4-FFF2-40B4-BE49-F238E27FC236}">
              <a16:creationId xmlns:a16="http://schemas.microsoft.com/office/drawing/2014/main" id="{24A84B91-37C5-A6C4-C8C4-D964CA708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>
            <a:extLst>
              <a:ext uri="{FF2B5EF4-FFF2-40B4-BE49-F238E27FC236}">
                <a16:creationId xmlns:a16="http://schemas.microsoft.com/office/drawing/2014/main" id="{FBA688D5-9100-A288-C7A6-7A7655E65D34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PART 2</a:t>
            </a:r>
            <a:endParaRPr dirty="0"/>
          </a:p>
        </p:txBody>
      </p:sp>
      <p:sp>
        <p:nvSpPr>
          <p:cNvPr id="502" name="Google Shape;502;p52">
            <a:extLst>
              <a:ext uri="{FF2B5EF4-FFF2-40B4-BE49-F238E27FC236}">
                <a16:creationId xmlns:a16="http://schemas.microsoft.com/office/drawing/2014/main" id="{388CDFAC-355D-3BE8-501F-DE855944E751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uFill>
                  <a:noFill/>
                </a:uFill>
              </a:rPr>
              <a:t>HTML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03" name="Google Shape;503;p52">
            <a:extLst>
              <a:ext uri="{FF2B5EF4-FFF2-40B4-BE49-F238E27FC236}">
                <a16:creationId xmlns:a16="http://schemas.microsoft.com/office/drawing/2014/main" id="{236F31C9-7519-305E-DC49-67F200F19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7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4" name="Google Shape;504;p52">
            <a:extLst>
              <a:ext uri="{FF2B5EF4-FFF2-40B4-BE49-F238E27FC236}">
                <a16:creationId xmlns:a16="http://schemas.microsoft.com/office/drawing/2014/main" id="{03578198-C6BC-7788-74FA-594D08592B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formatting</a:t>
            </a:r>
            <a:endParaRPr dirty="0"/>
          </a:p>
        </p:txBody>
      </p:sp>
      <p:sp>
        <p:nvSpPr>
          <p:cNvPr id="505" name="Google Shape;505;p52">
            <a:extLst>
              <a:ext uri="{FF2B5EF4-FFF2-40B4-BE49-F238E27FC236}">
                <a16:creationId xmlns:a16="http://schemas.microsoft.com/office/drawing/2014/main" id="{8955D91C-F969-208C-3C77-7D65B93FF4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8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6" name="Google Shape;506;p52">
            <a:extLst>
              <a:ext uri="{FF2B5EF4-FFF2-40B4-BE49-F238E27FC236}">
                <a16:creationId xmlns:a16="http://schemas.microsoft.com/office/drawing/2014/main" id="{A4AD73F6-5F5A-FF2C-56D2-4C6AAC75D50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25962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formatting</a:t>
            </a:r>
            <a:endParaRPr dirty="0"/>
          </a:p>
        </p:txBody>
      </p:sp>
      <p:sp>
        <p:nvSpPr>
          <p:cNvPr id="507" name="Google Shape;507;p52">
            <a:extLst>
              <a:ext uri="{FF2B5EF4-FFF2-40B4-BE49-F238E27FC236}">
                <a16:creationId xmlns:a16="http://schemas.microsoft.com/office/drawing/2014/main" id="{9DC9A5F8-318D-5690-4BF1-F5F4A0C3957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9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8" name="Google Shape;508;p52">
            <a:extLst>
              <a:ext uri="{FF2B5EF4-FFF2-40B4-BE49-F238E27FC236}">
                <a16:creationId xmlns:a16="http://schemas.microsoft.com/office/drawing/2014/main" id="{79E395EF-E923-E59F-69CE-C8E089FC449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formatting</a:t>
            </a:r>
            <a:endParaRPr dirty="0"/>
          </a:p>
        </p:txBody>
      </p:sp>
      <p:sp>
        <p:nvSpPr>
          <p:cNvPr id="509" name="Google Shape;509;p52">
            <a:extLst>
              <a:ext uri="{FF2B5EF4-FFF2-40B4-BE49-F238E27FC236}">
                <a16:creationId xmlns:a16="http://schemas.microsoft.com/office/drawing/2014/main" id="{ADAE35CA-57CB-3D60-ED55-6254068B006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10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0" name="Google Shape;510;p52">
            <a:extLst>
              <a:ext uri="{FF2B5EF4-FFF2-40B4-BE49-F238E27FC236}">
                <a16:creationId xmlns:a16="http://schemas.microsoft.com/office/drawing/2014/main" id="{6400281C-733D-1C1F-2D38-D7B05986364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website formatting</a:t>
            </a:r>
            <a:endParaRPr dirty="0"/>
          </a:p>
        </p:txBody>
      </p:sp>
      <p:sp>
        <p:nvSpPr>
          <p:cNvPr id="511" name="Google Shape;511;p52">
            <a:extLst>
              <a:ext uri="{FF2B5EF4-FFF2-40B4-BE49-F238E27FC236}">
                <a16:creationId xmlns:a16="http://schemas.microsoft.com/office/drawing/2014/main" id="{39C0DBB9-EE29-7A61-C7E2-4FBDAA6344BB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11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2" name="Google Shape;512;p52">
            <a:extLst>
              <a:ext uri="{FF2B5EF4-FFF2-40B4-BE49-F238E27FC236}">
                <a16:creationId xmlns:a16="http://schemas.microsoft.com/office/drawing/2014/main" id="{A07FD30B-4A1E-FE2D-BD91-F8FFF27A61ED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Effective Collaboration</a:t>
            </a:r>
            <a:endParaRPr dirty="0"/>
          </a:p>
        </p:txBody>
      </p:sp>
      <p:sp>
        <p:nvSpPr>
          <p:cNvPr id="513" name="Google Shape;513;p52">
            <a:extLst>
              <a:ext uri="{FF2B5EF4-FFF2-40B4-BE49-F238E27FC236}">
                <a16:creationId xmlns:a16="http://schemas.microsoft.com/office/drawing/2014/main" id="{57CA1FEE-BD3E-0A7C-7D6A-96876970429C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12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" name="Google Shape;514;p52">
            <a:extLst>
              <a:ext uri="{FF2B5EF4-FFF2-40B4-BE49-F238E27FC236}">
                <a16:creationId xmlns:a16="http://schemas.microsoft.com/office/drawing/2014/main" id="{3054E9CF-9252-FB93-D026-BED3529F37A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Secure File Transfer Protocol</a:t>
            </a:r>
            <a:endParaRPr dirty="0"/>
          </a:p>
        </p:txBody>
      </p:sp>
      <p:sp>
        <p:nvSpPr>
          <p:cNvPr id="515" name="Google Shape;515;p52">
            <a:extLst>
              <a:ext uri="{FF2B5EF4-FFF2-40B4-BE49-F238E27FC236}">
                <a16:creationId xmlns:a16="http://schemas.microsoft.com/office/drawing/2014/main" id="{6D3B5DD5-6C4E-9321-434B-76B7C78829DD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JavaScript</a:t>
            </a:r>
            <a:endParaRPr dirty="0"/>
          </a:p>
        </p:txBody>
      </p:sp>
      <p:sp>
        <p:nvSpPr>
          <p:cNvPr id="516" name="Google Shape;516;p52">
            <a:extLst>
              <a:ext uri="{FF2B5EF4-FFF2-40B4-BE49-F238E27FC236}">
                <a16:creationId xmlns:a16="http://schemas.microsoft.com/office/drawing/2014/main" id="{FF90623A-E7BC-144E-6749-0AC02C98C5D8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CSS</a:t>
            </a:r>
            <a:endParaRPr dirty="0"/>
          </a:p>
        </p:txBody>
      </p:sp>
      <p:sp>
        <p:nvSpPr>
          <p:cNvPr id="517" name="Google Shape;517;p52">
            <a:extLst>
              <a:ext uri="{FF2B5EF4-FFF2-40B4-BE49-F238E27FC236}">
                <a16:creationId xmlns:a16="http://schemas.microsoft.com/office/drawing/2014/main" id="{E777B84E-2776-9FC9-34A9-2703733E5C9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PHP</a:t>
            </a:r>
            <a:endParaRPr dirty="0"/>
          </a:p>
        </p:txBody>
      </p:sp>
      <p:sp>
        <p:nvSpPr>
          <p:cNvPr id="518" name="Google Shape;518;p52">
            <a:extLst>
              <a:ext uri="{FF2B5EF4-FFF2-40B4-BE49-F238E27FC236}">
                <a16:creationId xmlns:a16="http://schemas.microsoft.com/office/drawing/2014/main" id="{B3676D3D-0CD5-72EB-DEAE-9A8373638E9D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Git</a:t>
            </a:r>
            <a:endParaRPr dirty="0"/>
          </a:p>
        </p:txBody>
      </p:sp>
      <p:sp>
        <p:nvSpPr>
          <p:cNvPr id="519" name="Google Shape;519;p52">
            <a:extLst>
              <a:ext uri="{FF2B5EF4-FFF2-40B4-BE49-F238E27FC236}">
                <a16:creationId xmlns:a16="http://schemas.microsoft.com/office/drawing/2014/main" id="{4712C446-A3E5-AA8A-CBEF-A237E05B5991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FileZilla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11459-9E13-0506-D4B9-F8E538F99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61"/>
          <p:cNvGrpSpPr/>
          <p:nvPr/>
        </p:nvGrpSpPr>
        <p:grpSpPr>
          <a:xfrm>
            <a:off x="5396061" y="-676770"/>
            <a:ext cx="4670422" cy="6616229"/>
            <a:chOff x="5396061" y="-676770"/>
            <a:chExt cx="4670422" cy="6616229"/>
          </a:xfrm>
        </p:grpSpPr>
        <p:pic>
          <p:nvPicPr>
            <p:cNvPr id="772" name="Google Shape;772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3" name="Google Shape;773;p61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774" name="Google Shape;774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5" name="Google Shape;775;p61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61"/>
            <p:cNvGrpSpPr/>
            <p:nvPr/>
          </p:nvGrpSpPr>
          <p:grpSpPr>
            <a:xfrm flipH="1">
              <a:off x="5396061" y="4608574"/>
              <a:ext cx="1038288" cy="281297"/>
              <a:chOff x="2443300" y="461900"/>
              <a:chExt cx="403250" cy="109250"/>
            </a:xfrm>
          </p:grpSpPr>
          <p:sp>
            <p:nvSpPr>
              <p:cNvPr id="777" name="Google Shape;777;p6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6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6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6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4" name="Google Shape;784;p61"/>
          <p:cNvSpPr txBox="1">
            <a:spLocks noGrp="1"/>
          </p:cNvSpPr>
          <p:nvPr>
            <p:ph type="title"/>
          </p:nvPr>
        </p:nvSpPr>
        <p:spPr>
          <a:xfrm>
            <a:off x="2962852" y="1610041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/>
          </a:p>
        </p:txBody>
      </p:sp>
      <p:sp>
        <p:nvSpPr>
          <p:cNvPr id="785" name="Google Shape;785;p61"/>
          <p:cNvSpPr txBox="1">
            <a:spLocks noGrp="1"/>
          </p:cNvSpPr>
          <p:nvPr>
            <p:ph type="title" idx="2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87" name="Google Shape;787;p61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788" name="Google Shape;788;p61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789" name="Google Shape;78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0" name="Google Shape;790;p61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1" name="Google Shape;791;p6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B6F1F54-5AD7-F697-EC08-ABABB943E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1"/>
          <p:cNvSpPr/>
          <p:nvPr/>
        </p:nvSpPr>
        <p:spPr>
          <a:xfrm>
            <a:off x="713225" y="539500"/>
            <a:ext cx="7717500" cy="23259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4" name="Google Shape;1514;p81"/>
          <p:cNvGrpSpPr/>
          <p:nvPr/>
        </p:nvGrpSpPr>
        <p:grpSpPr>
          <a:xfrm>
            <a:off x="-2624357" y="-3097163"/>
            <a:ext cx="6912877" cy="6670571"/>
            <a:chOff x="-2936874" y="-3675898"/>
            <a:chExt cx="6912877" cy="6670571"/>
          </a:xfrm>
        </p:grpSpPr>
        <p:pic>
          <p:nvPicPr>
            <p:cNvPr id="1515" name="Google Shape;1515;p81"/>
            <p:cNvPicPr preferRelativeResize="0"/>
            <p:nvPr/>
          </p:nvPicPr>
          <p:blipFill rotWithShape="1">
            <a:blip r:embed="rId3">
              <a:alphaModFix/>
            </a:blip>
            <a:srcRect l="11324" t="4078" r="11324" b="4069"/>
            <a:stretch/>
          </p:blipFill>
          <p:spPr>
            <a:xfrm rot="5400000" flipH="1">
              <a:off x="-2721123" y="-1513978"/>
              <a:ext cx="4292900" cy="4724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6" name="Google Shape;1516;p81"/>
            <p:cNvGrpSpPr/>
            <p:nvPr/>
          </p:nvGrpSpPr>
          <p:grpSpPr>
            <a:xfrm rot="-5400000" flipH="1">
              <a:off x="-1053226" y="-3790170"/>
              <a:ext cx="4914957" cy="5143501"/>
              <a:chOff x="-2482653" y="-2238475"/>
              <a:chExt cx="4914957" cy="5143501"/>
            </a:xfrm>
          </p:grpSpPr>
          <p:pic>
            <p:nvPicPr>
              <p:cNvPr id="1517" name="Google Shape;1517;p8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482653" y="-2238475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8" name="Google Shape;1518;p81"/>
              <p:cNvSpPr/>
              <p:nvPr/>
            </p:nvSpPr>
            <p:spPr>
              <a:xfrm>
                <a:off x="-2058626" y="-201432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person pointing at a whiteboard&#10;&#10;Description automatically generated">
            <a:extLst>
              <a:ext uri="{FF2B5EF4-FFF2-40B4-BE49-F238E27FC236}">
                <a16:creationId xmlns:a16="http://schemas.microsoft.com/office/drawing/2014/main" id="{AA17E8F1-3E7D-2A6C-E871-20A17E037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7" y="0"/>
            <a:ext cx="6858000" cy="5143500"/>
          </a:xfrm>
          <a:prstGeom prst="rect">
            <a:avLst/>
          </a:prstGeom>
        </p:spPr>
      </p:pic>
      <p:pic>
        <p:nvPicPr>
          <p:cNvPr id="7" name="Picture 6" descr="A group of people standing around a whiteboard&#10;&#10;Description automatically generated">
            <a:extLst>
              <a:ext uri="{FF2B5EF4-FFF2-40B4-BE49-F238E27FC236}">
                <a16:creationId xmlns:a16="http://schemas.microsoft.com/office/drawing/2014/main" id="{6A4F0180-389E-74C2-8796-85195EEBB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853" y="0"/>
            <a:ext cx="6858000" cy="5143500"/>
          </a:xfrm>
          <a:prstGeom prst="rect">
            <a:avLst/>
          </a:prstGeom>
        </p:spPr>
      </p:pic>
      <p:pic>
        <p:nvPicPr>
          <p:cNvPr id="8" name="Picture 7" descr="A group of men looking at a whiteboard&#10;&#10;Description automatically generated">
            <a:extLst>
              <a:ext uri="{FF2B5EF4-FFF2-40B4-BE49-F238E27FC236}">
                <a16:creationId xmlns:a16="http://schemas.microsoft.com/office/drawing/2014/main" id="{93227305-B177-3A44-502C-18B65BC84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9" name="Picture 8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16B52326-A0BE-748F-542F-C9F4B6BB2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87179" y="642938"/>
            <a:ext cx="5143500" cy="3857625"/>
          </a:xfrm>
          <a:prstGeom prst="rect">
            <a:avLst/>
          </a:prstGeom>
        </p:spPr>
      </p:pic>
      <p:pic>
        <p:nvPicPr>
          <p:cNvPr id="10" name="Picture 9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0B2893C0-24D4-10FB-867D-4C36AAA74B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147" y="0"/>
            <a:ext cx="6858000" cy="5143500"/>
          </a:xfrm>
          <a:prstGeom prst="rect">
            <a:avLst/>
          </a:prstGeom>
        </p:spPr>
      </p:pic>
      <p:pic>
        <p:nvPicPr>
          <p:cNvPr id="11" name="Picture 10" descr="A group of people writing on a whiteboard&#10;&#10;Description automatically generated">
            <a:extLst>
              <a:ext uri="{FF2B5EF4-FFF2-40B4-BE49-F238E27FC236}">
                <a16:creationId xmlns:a16="http://schemas.microsoft.com/office/drawing/2014/main" id="{286F4284-81F6-3793-1B6E-68A750ED4F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5180" y="0"/>
            <a:ext cx="68580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ECC69-E782-827C-D0B4-6B4B74AE5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EE2BA14A-84FF-5E4A-DB0D-8F69CEAF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52335" y="643761"/>
            <a:ext cx="5143500" cy="3857625"/>
          </a:xfrm>
          <a:prstGeom prst="rect">
            <a:avLst/>
          </a:prstGeom>
        </p:spPr>
      </p:pic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5ED9B00-3A36-5CC5-7BB3-FE502008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7432" y="624766"/>
            <a:ext cx="5176741" cy="3882556"/>
          </a:xfrm>
          <a:prstGeom prst="rect">
            <a:avLst/>
          </a:prstGeom>
        </p:spPr>
      </p:pic>
      <p:pic>
        <p:nvPicPr>
          <p:cNvPr id="4" name="Picture 3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54D9D3E3-415A-22A1-398D-20AC9104C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367" y="-18996"/>
            <a:ext cx="6858000" cy="5143500"/>
          </a:xfrm>
          <a:prstGeom prst="rect">
            <a:avLst/>
          </a:prstGeom>
        </p:spPr>
      </p:pic>
      <p:pic>
        <p:nvPicPr>
          <p:cNvPr id="5" name="Picture 4" descr="A computer on a desk&#10;&#10;Description automatically generated">
            <a:extLst>
              <a:ext uri="{FF2B5EF4-FFF2-40B4-BE49-F238E27FC236}">
                <a16:creationId xmlns:a16="http://schemas.microsoft.com/office/drawing/2014/main" id="{83D286F0-39F3-8643-6C95-96084B067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00" y="-35071"/>
            <a:ext cx="6858000" cy="5143500"/>
          </a:xfrm>
          <a:prstGeom prst="rect">
            <a:avLst/>
          </a:prstGeom>
        </p:spPr>
      </p:pic>
      <p:pic>
        <p:nvPicPr>
          <p:cNvPr id="6" name="Picture 5" descr="A person using a computer&#10;&#10;Description automatically generated">
            <a:extLst>
              <a:ext uri="{FF2B5EF4-FFF2-40B4-BE49-F238E27FC236}">
                <a16:creationId xmlns:a16="http://schemas.microsoft.com/office/drawing/2014/main" id="{2D2366DD-2A19-A6E7-A85C-6AA41D913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387" y="-6252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9D905-AFCB-C30D-E00D-202CF856E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223</Words>
  <Application>Microsoft Macintosh PowerPoint</Application>
  <PresentationFormat>On-screen Show (16:9)</PresentationFormat>
  <Paragraphs>77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Overpass</vt:lpstr>
      <vt:lpstr>Roboto Condensed</vt:lpstr>
      <vt:lpstr>Oxanium Medium</vt:lpstr>
      <vt:lpstr>Roboto Mono</vt:lpstr>
      <vt:lpstr>Oxanium</vt:lpstr>
      <vt:lpstr>Arial</vt:lpstr>
      <vt:lpstr>Tech Company Job Descriptions by Slidesgo</vt:lpstr>
      <vt:lpstr>PoliPicker</vt:lpstr>
      <vt:lpstr>What is PoliPicker?</vt:lpstr>
      <vt:lpstr>PowerPoint Presentation</vt:lpstr>
      <vt:lpstr>01</vt:lpstr>
      <vt:lpstr>RESOURCES</vt:lpstr>
      <vt:lpstr>RESOURCES PART 2</vt:lpstr>
      <vt:lpstr>Our Process</vt:lpstr>
      <vt:lpstr>PowerPoint Presentation</vt:lpstr>
      <vt:lpstr>PowerPoint Presentation</vt:lpstr>
      <vt:lpstr>PowerPoint Presentation</vt:lpstr>
      <vt:lpstr>JOB DESCRIPTION 2</vt:lpstr>
      <vt:lpstr>PowerPoint Presentation</vt:lpstr>
      <vt:lpstr>PowerPoint Presentation</vt:lpstr>
      <vt:lpstr>Our Product</vt:lpstr>
      <vt:lpstr>Demo!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Luu, Ava M</cp:lastModifiedBy>
  <cp:revision>6</cp:revision>
  <dcterms:modified xsi:type="dcterms:W3CDTF">2024-09-29T11:25:25Z</dcterms:modified>
</cp:coreProperties>
</file>